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305" r:id="rId5"/>
    <p:sldId id="260" r:id="rId6"/>
    <p:sldId id="306" r:id="rId7"/>
    <p:sldId id="307" r:id="rId8"/>
    <p:sldId id="308" r:id="rId9"/>
    <p:sldId id="309" r:id="rId10"/>
    <p:sldId id="321" r:id="rId11"/>
    <p:sldId id="330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40" r:id="rId20"/>
    <p:sldId id="339" r:id="rId21"/>
    <p:sldId id="341" r:id="rId22"/>
    <p:sldId id="328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Arimo" panose="020B0604020202020204" charset="0"/>
      <p:regular r:id="rId26"/>
      <p:bold r:id="rId27"/>
      <p:italic r:id="rId28"/>
      <p:boldItalic r:id="rId29"/>
    </p:embeddedFont>
    <p:embeddedFont>
      <p:font typeface="Bebas Neue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hivo" panose="020B0604020202020204" charset="0"/>
      <p:regular r:id="rId35"/>
      <p:bold r:id="rId36"/>
      <p:italic r:id="rId37"/>
      <p:boldItalic r:id="rId38"/>
    </p:embeddedFont>
    <p:embeddedFont>
      <p:font typeface="Fahkwang" panose="020B0604020202020204" charset="-34"/>
      <p:regular r:id="rId39"/>
      <p:bold r:id="rId40"/>
      <p:italic r:id="rId41"/>
      <p:boldItalic r:id="rId42"/>
    </p:embeddedFont>
    <p:embeddedFont>
      <p:font typeface="Oswald ExtraLight" panose="020B0604020202020204" charset="0"/>
      <p:regular r:id="rId43"/>
      <p:bold r:id="rId44"/>
    </p:embeddedFont>
    <p:embeddedFont>
      <p:font typeface="Roboto Condensed Light" pitchFamily="2" charset="0"/>
      <p:regular r:id="rId45"/>
    </p:embeddedFont>
    <p:embeddedFont>
      <p:font typeface="Rockwell Extra Bold" panose="02060903040505020403" pitchFamily="18" charset="0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CA68A8-84B1-44A3-9071-CE9F171FD9CE}">
  <a:tblStyle styleId="{6ECA68A8-84B1-44A3-9071-CE9F171FD9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4" autoAdjust="0"/>
  </p:normalViewPr>
  <p:slideViewPr>
    <p:cSldViewPr snapToGrid="0">
      <p:cViewPr varScale="1">
        <p:scale>
          <a:sx n="81" d="100"/>
          <a:sy n="81" d="100"/>
        </p:scale>
        <p:origin x="996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bc263f502_0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bc263f502_0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3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82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3700" y="1300675"/>
            <a:ext cx="5743200" cy="2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13700" y="3424663"/>
            <a:ext cx="5743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981575" y="-1088575"/>
            <a:ext cx="2279100" cy="1363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6943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946528" y="-702125"/>
            <a:ext cx="1784400" cy="17844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8484738" y="4489900"/>
            <a:ext cx="579625" cy="557161"/>
            <a:chOff x="304275" y="275275"/>
            <a:chExt cx="579625" cy="557161"/>
          </a:xfrm>
        </p:grpSpPr>
        <p:sp>
          <p:nvSpPr>
            <p:cNvPr id="59" name="Google Shape;59;p6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6"/>
          <p:cNvSpPr/>
          <p:nvPr/>
        </p:nvSpPr>
        <p:spPr>
          <a:xfrm>
            <a:off x="6572250" y="-281925"/>
            <a:ext cx="2279100" cy="557100"/>
          </a:xfrm>
          <a:prstGeom prst="roundRect">
            <a:avLst>
              <a:gd name="adj" fmla="val 39324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6"/>
          <p:cNvGrpSpPr/>
          <p:nvPr/>
        </p:nvGrpSpPr>
        <p:grpSpPr>
          <a:xfrm>
            <a:off x="199507" y="4741645"/>
            <a:ext cx="896100" cy="206100"/>
            <a:chOff x="5733519" y="960358"/>
            <a:chExt cx="896100" cy="206100"/>
          </a:xfrm>
        </p:grpSpPr>
        <p:grpSp>
          <p:nvGrpSpPr>
            <p:cNvPr id="70" name="Google Shape;70;p6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71" name="Google Shape;71;p6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6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" name="Google Shape;73;p6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74" name="Google Shape;74;p6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6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" name="Google Shape;76;p6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77" name="Google Shape;77;p6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6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1600300" y="1094100"/>
            <a:ext cx="59436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46968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72012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72012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3"/>
          </p:nvPr>
        </p:nvSpPr>
        <p:spPr>
          <a:xfrm>
            <a:off x="326667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326667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/>
          </p:nvPr>
        </p:nvSpPr>
        <p:spPr>
          <a:xfrm>
            <a:off x="72012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6"/>
          </p:nvPr>
        </p:nvSpPr>
        <p:spPr>
          <a:xfrm>
            <a:off x="72012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7"/>
          </p:nvPr>
        </p:nvSpPr>
        <p:spPr>
          <a:xfrm>
            <a:off x="326667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26667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9" hasCustomPrompt="1"/>
          </p:nvPr>
        </p:nvSpPr>
        <p:spPr>
          <a:xfrm>
            <a:off x="720124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124" y="313676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3266675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3266675" y="313677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6"/>
          </p:nvPr>
        </p:nvSpPr>
        <p:spPr>
          <a:xfrm>
            <a:off x="5813225" y="1903750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7"/>
          </p:nvPr>
        </p:nvSpPr>
        <p:spPr>
          <a:xfrm>
            <a:off x="5813225" y="2333289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8"/>
          </p:nvPr>
        </p:nvSpPr>
        <p:spPr>
          <a:xfrm>
            <a:off x="5813225" y="3558961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9"/>
          </p:nvPr>
        </p:nvSpPr>
        <p:spPr>
          <a:xfrm>
            <a:off x="5813225" y="3988500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20" hasCustomPrompt="1"/>
          </p:nvPr>
        </p:nvSpPr>
        <p:spPr>
          <a:xfrm>
            <a:off x="5813225" y="1481550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1" hasCustomPrompt="1"/>
          </p:nvPr>
        </p:nvSpPr>
        <p:spPr>
          <a:xfrm>
            <a:off x="5813225" y="3136773"/>
            <a:ext cx="14982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/>
          <p:nvPr/>
        </p:nvSpPr>
        <p:spPr>
          <a:xfrm>
            <a:off x="7467725" y="-632300"/>
            <a:ext cx="1926000" cy="1926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754575" y="1422425"/>
            <a:ext cx="1237200" cy="1806600"/>
          </a:xfrm>
          <a:prstGeom prst="roundRect">
            <a:avLst>
              <a:gd name="adj" fmla="val 21468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-1305200" y="3988500"/>
            <a:ext cx="1926000" cy="19260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972550" y="4792000"/>
            <a:ext cx="1926000" cy="1806600"/>
          </a:xfrm>
          <a:prstGeom prst="plaque">
            <a:avLst>
              <a:gd name="adj" fmla="val 31036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38044" y="4604109"/>
            <a:ext cx="579644" cy="430882"/>
            <a:chOff x="1144825" y="2818822"/>
            <a:chExt cx="385863" cy="286853"/>
          </a:xfrm>
        </p:grpSpPr>
        <p:sp>
          <p:nvSpPr>
            <p:cNvPr id="146" name="Google Shape;146;p15"/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-60196" y="282492"/>
            <a:ext cx="391558" cy="436150"/>
            <a:chOff x="2092454" y="2863767"/>
            <a:chExt cx="391558" cy="436150"/>
          </a:xfrm>
        </p:grpSpPr>
        <p:sp>
          <p:nvSpPr>
            <p:cNvPr id="151" name="Google Shape;151;p15"/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5"/>
          <p:cNvGrpSpPr/>
          <p:nvPr/>
        </p:nvGrpSpPr>
        <p:grpSpPr>
          <a:xfrm>
            <a:off x="232304" y="-153658"/>
            <a:ext cx="391558" cy="436150"/>
            <a:chOff x="2092454" y="2863767"/>
            <a:chExt cx="391558" cy="436150"/>
          </a:xfrm>
        </p:grpSpPr>
        <p:sp>
          <p:nvSpPr>
            <p:cNvPr id="155" name="Google Shape;155;p15"/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5"/>
          <p:cNvGrpSpPr/>
          <p:nvPr/>
        </p:nvGrpSpPr>
        <p:grpSpPr>
          <a:xfrm>
            <a:off x="8662625" y="3816438"/>
            <a:ext cx="355063" cy="557161"/>
            <a:chOff x="304275" y="275275"/>
            <a:chExt cx="355063" cy="557161"/>
          </a:xfrm>
        </p:grpSpPr>
        <p:sp>
          <p:nvSpPr>
            <p:cNvPr id="159" name="Google Shape;159;p15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5"/>
          <p:cNvGrpSpPr/>
          <p:nvPr/>
        </p:nvGrpSpPr>
        <p:grpSpPr>
          <a:xfrm>
            <a:off x="834829" y="239058"/>
            <a:ext cx="896100" cy="206100"/>
            <a:chOff x="5733519" y="960358"/>
            <a:chExt cx="896100" cy="206100"/>
          </a:xfrm>
        </p:grpSpPr>
        <p:grpSp>
          <p:nvGrpSpPr>
            <p:cNvPr id="166" name="Google Shape;166;p15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67" name="Google Shape;167;p15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5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73" name="Google Shape;173;p15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15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>
            <a:off x="539400" y="543325"/>
            <a:ext cx="8065200" cy="4100400"/>
          </a:xfrm>
          <a:prstGeom prst="plaque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-819387" y="3018625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-489549" y="-562000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7567351" y="4786125"/>
            <a:ext cx="1546500" cy="15465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8564788" y="275700"/>
            <a:ext cx="1398600" cy="1969500"/>
          </a:xfrm>
          <a:prstGeom prst="roundRect">
            <a:avLst>
              <a:gd name="adj" fmla="val 21302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450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ahkwang"/>
              <a:buNone/>
              <a:defRPr sz="3600" b="1">
                <a:solidFill>
                  <a:schemeClr val="dk1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accent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1" r:id="rId6"/>
    <p:sldLayoutId id="2147483674" r:id="rId7"/>
    <p:sldLayoutId id="2147483675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microsoft.com/office/2007/relationships/hdphoto" Target="../media/hdphoto1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Silhouette graphy, Silhouette, animals, silhouette png | PNGEgg">
            <a:extLst>
              <a:ext uri="{FF2B5EF4-FFF2-40B4-BE49-F238E27FC236}">
                <a16:creationId xmlns:a16="http://schemas.microsoft.com/office/drawing/2014/main" id="{4F586D99-E075-ABCE-9A75-59D82AF5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" b="100000" l="19333" r="80778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34" y="1441300"/>
            <a:ext cx="2799820" cy="318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" name="Google Shape;358;p33"/>
          <p:cNvSpPr/>
          <p:nvPr/>
        </p:nvSpPr>
        <p:spPr>
          <a:xfrm>
            <a:off x="6105058" y="4433074"/>
            <a:ext cx="3683700" cy="1476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3"/>
          <p:cNvGrpSpPr/>
          <p:nvPr/>
        </p:nvGrpSpPr>
        <p:grpSpPr>
          <a:xfrm>
            <a:off x="304275" y="275275"/>
            <a:ext cx="579625" cy="557161"/>
            <a:chOff x="304275" y="275275"/>
            <a:chExt cx="579625" cy="557161"/>
          </a:xfrm>
        </p:grpSpPr>
        <p:sp>
          <p:nvSpPr>
            <p:cNvPr id="362" name="Google Shape;362;p3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3"/>
          <p:cNvGrpSpPr/>
          <p:nvPr/>
        </p:nvGrpSpPr>
        <p:grpSpPr>
          <a:xfrm>
            <a:off x="6674354" y="3446423"/>
            <a:ext cx="1354679" cy="2315347"/>
            <a:chOff x="1657875" y="610513"/>
            <a:chExt cx="478027" cy="817018"/>
          </a:xfrm>
        </p:grpSpPr>
        <p:sp>
          <p:nvSpPr>
            <p:cNvPr id="372" name="Google Shape;372;p33"/>
            <p:cNvSpPr/>
            <p:nvPr/>
          </p:nvSpPr>
          <p:spPr>
            <a:xfrm>
              <a:off x="1660914" y="1206960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"/>
                  </a:moveTo>
                  <a:lnTo>
                    <a:pt x="14740" y="4"/>
                  </a:lnTo>
                  <a:lnTo>
                    <a:pt x="14740" y="4"/>
                  </a:lnTo>
                  <a:cubicBezTo>
                    <a:pt x="14740" y="3"/>
                    <a:pt x="14740" y="2"/>
                    <a:pt x="14740" y="1"/>
                  </a:cubicBezTo>
                  <a:close/>
                  <a:moveTo>
                    <a:pt x="12" y="1"/>
                  </a:moveTo>
                  <a:lnTo>
                    <a:pt x="0" y="2620"/>
                  </a:lnTo>
                  <a:cubicBezTo>
                    <a:pt x="0" y="2775"/>
                    <a:pt x="96" y="2930"/>
                    <a:pt x="310" y="3049"/>
                  </a:cubicBezTo>
                  <a:lnTo>
                    <a:pt x="6656" y="6716"/>
                  </a:lnTo>
                  <a:cubicBezTo>
                    <a:pt x="6858" y="6835"/>
                    <a:pt x="7123" y="6894"/>
                    <a:pt x="7388" y="6894"/>
                  </a:cubicBezTo>
                  <a:cubicBezTo>
                    <a:pt x="7653" y="6894"/>
                    <a:pt x="7918" y="6835"/>
                    <a:pt x="8120" y="6716"/>
                  </a:cubicBezTo>
                  <a:lnTo>
                    <a:pt x="14431" y="3049"/>
                  </a:lnTo>
                  <a:cubicBezTo>
                    <a:pt x="14633" y="2941"/>
                    <a:pt x="14728" y="2787"/>
                    <a:pt x="14728" y="2632"/>
                  </a:cubicBezTo>
                  <a:lnTo>
                    <a:pt x="14740" y="4"/>
                  </a:lnTo>
                  <a:lnTo>
                    <a:pt x="14740" y="4"/>
                  </a:lnTo>
                  <a:cubicBezTo>
                    <a:pt x="14739" y="158"/>
                    <a:pt x="14643" y="311"/>
                    <a:pt x="14443" y="429"/>
                  </a:cubicBezTo>
                  <a:lnTo>
                    <a:pt x="8132" y="4096"/>
                  </a:lnTo>
                  <a:cubicBezTo>
                    <a:pt x="7930" y="4209"/>
                    <a:pt x="7665" y="4266"/>
                    <a:pt x="7400" y="4266"/>
                  </a:cubicBezTo>
                  <a:cubicBezTo>
                    <a:pt x="7135" y="4266"/>
                    <a:pt x="6870" y="4209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657875" y="1070620"/>
              <a:ext cx="478027" cy="272843"/>
            </a:xfrm>
            <a:custGeom>
              <a:avLst/>
              <a:gdLst/>
              <a:ahLst/>
              <a:cxnLst/>
              <a:rect l="l" t="t" r="r" b="b"/>
              <a:pathLst>
                <a:path w="14943" h="8529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34"/>
                  </a:lnTo>
                  <a:cubicBezTo>
                    <a:pt x="0" y="4072"/>
                    <a:pt x="0" y="4453"/>
                    <a:pt x="417" y="4691"/>
                  </a:cubicBezTo>
                  <a:lnTo>
                    <a:pt x="6763" y="8358"/>
                  </a:lnTo>
                  <a:cubicBezTo>
                    <a:pt x="6965" y="8471"/>
                    <a:pt x="7230" y="8528"/>
                    <a:pt x="7495" y="8528"/>
                  </a:cubicBezTo>
                  <a:cubicBezTo>
                    <a:pt x="7760" y="8528"/>
                    <a:pt x="8025" y="8471"/>
                    <a:pt x="8227" y="8358"/>
                  </a:cubicBezTo>
                  <a:lnTo>
                    <a:pt x="14538" y="4691"/>
                  </a:lnTo>
                  <a:cubicBezTo>
                    <a:pt x="14942" y="4453"/>
                    <a:pt x="14942" y="4072"/>
                    <a:pt x="14526" y="3834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1941239" y="1347458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8" y="0"/>
                  </a:moveTo>
                  <a:cubicBezTo>
                    <a:pt x="305" y="0"/>
                    <a:pt x="267" y="12"/>
                    <a:pt x="227" y="38"/>
                  </a:cubicBezTo>
                  <a:cubicBezTo>
                    <a:pt x="96" y="109"/>
                    <a:pt x="0" y="288"/>
                    <a:pt x="0" y="443"/>
                  </a:cubicBezTo>
                  <a:cubicBezTo>
                    <a:pt x="0" y="544"/>
                    <a:pt x="49" y="604"/>
                    <a:pt x="124" y="604"/>
                  </a:cubicBezTo>
                  <a:cubicBezTo>
                    <a:pt x="154" y="604"/>
                    <a:pt x="189" y="594"/>
                    <a:pt x="227" y="574"/>
                  </a:cubicBezTo>
                  <a:cubicBezTo>
                    <a:pt x="357" y="502"/>
                    <a:pt x="465" y="323"/>
                    <a:pt x="465" y="169"/>
                  </a:cubicBezTo>
                  <a:cubicBezTo>
                    <a:pt x="465" y="62"/>
                    <a:pt x="413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985417" y="1324841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40" y="0"/>
                  </a:moveTo>
                  <a:cubicBezTo>
                    <a:pt x="310" y="0"/>
                    <a:pt x="276" y="10"/>
                    <a:pt x="239" y="30"/>
                  </a:cubicBezTo>
                  <a:cubicBezTo>
                    <a:pt x="108" y="114"/>
                    <a:pt x="0" y="292"/>
                    <a:pt x="0" y="447"/>
                  </a:cubicBezTo>
                  <a:cubicBezTo>
                    <a:pt x="0" y="549"/>
                    <a:pt x="55" y="608"/>
                    <a:pt x="133" y="608"/>
                  </a:cubicBezTo>
                  <a:cubicBezTo>
                    <a:pt x="165" y="608"/>
                    <a:pt x="201" y="599"/>
                    <a:pt x="239" y="578"/>
                  </a:cubicBezTo>
                  <a:cubicBezTo>
                    <a:pt x="370" y="507"/>
                    <a:pt x="465" y="316"/>
                    <a:pt x="465" y="173"/>
                  </a:cubicBezTo>
                  <a:cubicBezTo>
                    <a:pt x="465" y="62"/>
                    <a:pt x="41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028827" y="1302321"/>
              <a:ext cx="16795" cy="19354"/>
            </a:xfrm>
            <a:custGeom>
              <a:avLst/>
              <a:gdLst/>
              <a:ahLst/>
              <a:cxnLst/>
              <a:rect l="l" t="t" r="r" b="b"/>
              <a:pathLst>
                <a:path w="525" h="605" extrusionOk="0">
                  <a:moveTo>
                    <a:pt x="361" y="1"/>
                  </a:moveTo>
                  <a:cubicBezTo>
                    <a:pt x="274" y="1"/>
                    <a:pt x="170" y="80"/>
                    <a:pt x="96" y="210"/>
                  </a:cubicBezTo>
                  <a:cubicBezTo>
                    <a:pt x="1" y="365"/>
                    <a:pt x="1" y="532"/>
                    <a:pt x="96" y="591"/>
                  </a:cubicBezTo>
                  <a:cubicBezTo>
                    <a:pt x="114" y="601"/>
                    <a:pt x="134" y="605"/>
                    <a:pt x="155" y="605"/>
                  </a:cubicBezTo>
                  <a:cubicBezTo>
                    <a:pt x="244" y="605"/>
                    <a:pt x="352" y="526"/>
                    <a:pt x="429" y="401"/>
                  </a:cubicBezTo>
                  <a:cubicBezTo>
                    <a:pt x="525" y="246"/>
                    <a:pt x="525" y="68"/>
                    <a:pt x="429" y="20"/>
                  </a:cubicBezTo>
                  <a:cubicBezTo>
                    <a:pt x="409" y="7"/>
                    <a:pt x="385" y="1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074156" y="1279896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1" y="280"/>
                    <a:pt x="1" y="435"/>
                  </a:cubicBezTo>
                  <a:cubicBezTo>
                    <a:pt x="1" y="537"/>
                    <a:pt x="49" y="596"/>
                    <a:pt x="124" y="596"/>
                  </a:cubicBezTo>
                  <a:cubicBezTo>
                    <a:pt x="154" y="596"/>
                    <a:pt x="189" y="587"/>
                    <a:pt x="227" y="566"/>
                  </a:cubicBezTo>
                  <a:cubicBezTo>
                    <a:pt x="358" y="495"/>
                    <a:pt x="465" y="316"/>
                    <a:pt x="465" y="161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1689097" y="1161630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32"/>
                  </a:lnTo>
                  <a:cubicBezTo>
                    <a:pt x="0" y="763"/>
                    <a:pt x="96" y="906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906"/>
                    <a:pt x="12966" y="775"/>
                    <a:pt x="12966" y="632"/>
                  </a:cubicBezTo>
                  <a:lnTo>
                    <a:pt x="12966" y="13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608"/>
                  </a:lnTo>
                  <a:cubicBezTo>
                    <a:pt x="6983" y="3710"/>
                    <a:pt x="6751" y="3760"/>
                    <a:pt x="6518" y="3760"/>
                  </a:cubicBezTo>
                  <a:cubicBezTo>
                    <a:pt x="6284" y="3760"/>
                    <a:pt x="6049" y="3710"/>
                    <a:pt x="5870" y="3608"/>
                  </a:cubicBezTo>
                  <a:lnTo>
                    <a:pt x="286" y="382"/>
                  </a:lnTo>
                  <a:cubicBezTo>
                    <a:pt x="108" y="275"/>
                    <a:pt x="12" y="144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1686793" y="1041765"/>
              <a:ext cx="420157" cy="240181"/>
            </a:xfrm>
            <a:custGeom>
              <a:avLst/>
              <a:gdLst/>
              <a:ahLst/>
              <a:cxnLst/>
              <a:rect l="l" t="t" r="r" b="b"/>
              <a:pathLst>
                <a:path w="13134" h="7508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93"/>
                    <a:pt x="1" y="3926"/>
                    <a:pt x="358" y="4129"/>
                  </a:cubicBezTo>
                  <a:lnTo>
                    <a:pt x="5942" y="7355"/>
                  </a:lnTo>
                  <a:cubicBezTo>
                    <a:pt x="6121" y="7457"/>
                    <a:pt x="6356" y="7507"/>
                    <a:pt x="6590" y="7507"/>
                  </a:cubicBezTo>
                  <a:cubicBezTo>
                    <a:pt x="6823" y="7507"/>
                    <a:pt x="7055" y="7457"/>
                    <a:pt x="7228" y="7355"/>
                  </a:cubicBezTo>
                  <a:lnTo>
                    <a:pt x="12776" y="4129"/>
                  </a:lnTo>
                  <a:cubicBezTo>
                    <a:pt x="13134" y="3926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1689097" y="1122795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1686793" y="100261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1689097" y="1083575"/>
              <a:ext cx="414814" cy="140084"/>
            </a:xfrm>
            <a:custGeom>
              <a:avLst/>
              <a:gdLst/>
              <a:ahLst/>
              <a:cxnLst/>
              <a:rect l="l" t="t" r="r" b="b"/>
              <a:pathLst>
                <a:path w="12967" h="4379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62"/>
                    <a:pt x="96" y="893"/>
                    <a:pt x="274" y="1000"/>
                  </a:cubicBezTo>
                  <a:lnTo>
                    <a:pt x="5858" y="4227"/>
                  </a:lnTo>
                  <a:cubicBezTo>
                    <a:pt x="6037" y="4328"/>
                    <a:pt x="6272" y="4379"/>
                    <a:pt x="6507" y="4379"/>
                  </a:cubicBezTo>
                  <a:cubicBezTo>
                    <a:pt x="6742" y="4379"/>
                    <a:pt x="6977" y="4328"/>
                    <a:pt x="7156" y="4227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31"/>
                  </a:cubicBezTo>
                  <a:lnTo>
                    <a:pt x="12966" y="0"/>
                  </a:lnTo>
                  <a:cubicBezTo>
                    <a:pt x="12966" y="143"/>
                    <a:pt x="12883" y="274"/>
                    <a:pt x="12704" y="381"/>
                  </a:cubicBezTo>
                  <a:lnTo>
                    <a:pt x="7156" y="3596"/>
                  </a:lnTo>
                  <a:cubicBezTo>
                    <a:pt x="6983" y="3703"/>
                    <a:pt x="6751" y="3756"/>
                    <a:pt x="6518" y="3756"/>
                  </a:cubicBezTo>
                  <a:cubicBezTo>
                    <a:pt x="6284" y="3756"/>
                    <a:pt x="6049" y="3703"/>
                    <a:pt x="5870" y="3596"/>
                  </a:cubicBezTo>
                  <a:lnTo>
                    <a:pt x="286" y="381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1686793" y="963678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1660914" y="976922"/>
              <a:ext cx="471565" cy="220539"/>
            </a:xfrm>
            <a:custGeom>
              <a:avLst/>
              <a:gdLst/>
              <a:ahLst/>
              <a:cxnLst/>
              <a:rect l="l" t="t" r="r" b="b"/>
              <a:pathLst>
                <a:path w="14741" h="6894" extrusionOk="0">
                  <a:moveTo>
                    <a:pt x="14740" y="12"/>
                  </a:moveTo>
                  <a:lnTo>
                    <a:pt x="14740" y="15"/>
                  </a:lnTo>
                  <a:lnTo>
                    <a:pt x="14740" y="15"/>
                  </a:lnTo>
                  <a:cubicBezTo>
                    <a:pt x="14740" y="14"/>
                    <a:pt x="14740" y="13"/>
                    <a:pt x="14740" y="12"/>
                  </a:cubicBezTo>
                  <a:close/>
                  <a:moveTo>
                    <a:pt x="12" y="0"/>
                  </a:moveTo>
                  <a:lnTo>
                    <a:pt x="0" y="2632"/>
                  </a:lnTo>
                  <a:cubicBezTo>
                    <a:pt x="0" y="2786"/>
                    <a:pt x="96" y="2941"/>
                    <a:pt x="310" y="3060"/>
                  </a:cubicBezTo>
                  <a:lnTo>
                    <a:pt x="6656" y="6715"/>
                  </a:lnTo>
                  <a:cubicBezTo>
                    <a:pt x="6858" y="6834"/>
                    <a:pt x="7123" y="6894"/>
                    <a:pt x="7388" y="6894"/>
                  </a:cubicBezTo>
                  <a:cubicBezTo>
                    <a:pt x="7653" y="6894"/>
                    <a:pt x="7918" y="6834"/>
                    <a:pt x="8120" y="6715"/>
                  </a:cubicBezTo>
                  <a:lnTo>
                    <a:pt x="14431" y="3060"/>
                  </a:lnTo>
                  <a:cubicBezTo>
                    <a:pt x="14633" y="2941"/>
                    <a:pt x="14728" y="2786"/>
                    <a:pt x="14728" y="2632"/>
                  </a:cubicBezTo>
                  <a:lnTo>
                    <a:pt x="14740" y="15"/>
                  </a:lnTo>
                  <a:lnTo>
                    <a:pt x="14740" y="15"/>
                  </a:lnTo>
                  <a:cubicBezTo>
                    <a:pt x="14739" y="157"/>
                    <a:pt x="14644" y="311"/>
                    <a:pt x="14443" y="429"/>
                  </a:cubicBezTo>
                  <a:lnTo>
                    <a:pt x="8132" y="4096"/>
                  </a:lnTo>
                  <a:cubicBezTo>
                    <a:pt x="7930" y="4215"/>
                    <a:pt x="7665" y="4275"/>
                    <a:pt x="7400" y="4275"/>
                  </a:cubicBezTo>
                  <a:cubicBezTo>
                    <a:pt x="7135" y="4275"/>
                    <a:pt x="6870" y="4215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657875" y="840550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1"/>
                  </a:moveTo>
                  <a:cubicBezTo>
                    <a:pt x="7182" y="1"/>
                    <a:pt x="6918" y="60"/>
                    <a:pt x="6715" y="179"/>
                  </a:cubicBezTo>
                  <a:lnTo>
                    <a:pt x="405" y="3835"/>
                  </a:lnTo>
                  <a:cubicBezTo>
                    <a:pt x="0" y="4073"/>
                    <a:pt x="0" y="4454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8"/>
                    <a:pt x="7495" y="8538"/>
                  </a:cubicBezTo>
                  <a:cubicBezTo>
                    <a:pt x="7760" y="8538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54"/>
                    <a:pt x="14942" y="4073"/>
                    <a:pt x="14526" y="3835"/>
                  </a:cubicBezTo>
                  <a:lnTo>
                    <a:pt x="8180" y="179"/>
                  </a:lnTo>
                  <a:cubicBezTo>
                    <a:pt x="7977" y="60"/>
                    <a:pt x="7712" y="1"/>
                    <a:pt x="744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941239" y="1117644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0" y="292"/>
                    <a:pt x="0" y="435"/>
                  </a:cubicBezTo>
                  <a:cubicBezTo>
                    <a:pt x="0" y="542"/>
                    <a:pt x="46" y="604"/>
                    <a:pt x="118" y="604"/>
                  </a:cubicBezTo>
                  <a:cubicBezTo>
                    <a:pt x="149" y="604"/>
                    <a:pt x="186" y="592"/>
                    <a:pt x="227" y="566"/>
                  </a:cubicBezTo>
                  <a:cubicBezTo>
                    <a:pt x="357" y="495"/>
                    <a:pt x="465" y="316"/>
                    <a:pt x="465" y="161"/>
                  </a:cubicBezTo>
                  <a:cubicBezTo>
                    <a:pt x="465" y="60"/>
                    <a:pt x="410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985417" y="1094932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47" y="0"/>
                  </a:moveTo>
                  <a:cubicBezTo>
                    <a:pt x="316" y="0"/>
                    <a:pt x="279" y="12"/>
                    <a:pt x="239" y="38"/>
                  </a:cubicBezTo>
                  <a:cubicBezTo>
                    <a:pt x="108" y="109"/>
                    <a:pt x="0" y="288"/>
                    <a:pt x="0" y="443"/>
                  </a:cubicBezTo>
                  <a:cubicBezTo>
                    <a:pt x="0" y="544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65" y="312"/>
                    <a:pt x="465" y="169"/>
                  </a:cubicBezTo>
                  <a:cubicBezTo>
                    <a:pt x="465" y="62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029594" y="1072315"/>
              <a:ext cx="15259" cy="19482"/>
            </a:xfrm>
            <a:custGeom>
              <a:avLst/>
              <a:gdLst/>
              <a:ahLst/>
              <a:cxnLst/>
              <a:rect l="l" t="t" r="r" b="b"/>
              <a:pathLst>
                <a:path w="477" h="609" extrusionOk="0">
                  <a:moveTo>
                    <a:pt x="342" y="1"/>
                  </a:moveTo>
                  <a:cubicBezTo>
                    <a:pt x="311" y="1"/>
                    <a:pt x="276" y="10"/>
                    <a:pt x="239" y="31"/>
                  </a:cubicBezTo>
                  <a:cubicBezTo>
                    <a:pt x="108" y="114"/>
                    <a:pt x="1" y="292"/>
                    <a:pt x="1" y="435"/>
                  </a:cubicBezTo>
                  <a:cubicBezTo>
                    <a:pt x="1" y="546"/>
                    <a:pt x="56" y="608"/>
                    <a:pt x="135" y="608"/>
                  </a:cubicBezTo>
                  <a:cubicBezTo>
                    <a:pt x="166" y="608"/>
                    <a:pt x="202" y="598"/>
                    <a:pt x="239" y="578"/>
                  </a:cubicBezTo>
                  <a:cubicBezTo>
                    <a:pt x="370" y="495"/>
                    <a:pt x="477" y="316"/>
                    <a:pt x="477" y="173"/>
                  </a:cubicBezTo>
                  <a:cubicBezTo>
                    <a:pt x="477" y="63"/>
                    <a:pt x="422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074156" y="1049826"/>
              <a:ext cx="14875" cy="19354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332" y="1"/>
                  </a:moveTo>
                  <a:cubicBezTo>
                    <a:pt x="300" y="1"/>
                    <a:pt x="264" y="11"/>
                    <a:pt x="227" y="31"/>
                  </a:cubicBezTo>
                  <a:cubicBezTo>
                    <a:pt x="96" y="103"/>
                    <a:pt x="1" y="293"/>
                    <a:pt x="1" y="436"/>
                  </a:cubicBezTo>
                  <a:cubicBezTo>
                    <a:pt x="1" y="543"/>
                    <a:pt x="46" y="605"/>
                    <a:pt x="118" y="605"/>
                  </a:cubicBezTo>
                  <a:cubicBezTo>
                    <a:pt x="150" y="605"/>
                    <a:pt x="187" y="592"/>
                    <a:pt x="227" y="567"/>
                  </a:cubicBezTo>
                  <a:cubicBezTo>
                    <a:pt x="358" y="495"/>
                    <a:pt x="465" y="317"/>
                    <a:pt x="465" y="162"/>
                  </a:cubicBezTo>
                  <a:cubicBezTo>
                    <a:pt x="465" y="60"/>
                    <a:pt x="411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1689097" y="931977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1686793" y="81179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1689097" y="892725"/>
              <a:ext cx="414814" cy="140020"/>
            </a:xfrm>
            <a:custGeom>
              <a:avLst/>
              <a:gdLst/>
              <a:ahLst/>
              <a:cxnLst/>
              <a:rect l="l" t="t" r="r" b="b"/>
              <a:pathLst>
                <a:path w="12967" h="4377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16"/>
                  </a:lnTo>
                  <a:cubicBezTo>
                    <a:pt x="6037" y="4323"/>
                    <a:pt x="6272" y="4377"/>
                    <a:pt x="6507" y="4377"/>
                  </a:cubicBezTo>
                  <a:cubicBezTo>
                    <a:pt x="6742" y="4377"/>
                    <a:pt x="6977" y="4323"/>
                    <a:pt x="7156" y="4216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597"/>
                  </a:lnTo>
                  <a:cubicBezTo>
                    <a:pt x="6983" y="3698"/>
                    <a:pt x="6751" y="3748"/>
                    <a:pt x="6518" y="3748"/>
                  </a:cubicBezTo>
                  <a:cubicBezTo>
                    <a:pt x="6284" y="3748"/>
                    <a:pt x="6049" y="3698"/>
                    <a:pt x="5870" y="3597"/>
                  </a:cubicBezTo>
                  <a:lnTo>
                    <a:pt x="286" y="370"/>
                  </a:lnTo>
                  <a:cubicBezTo>
                    <a:pt x="108" y="275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686793" y="77286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1689097" y="853506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4"/>
                    <a:pt x="12704" y="382"/>
                  </a:cubicBezTo>
                  <a:lnTo>
                    <a:pt x="7156" y="3596"/>
                  </a:lnTo>
                  <a:cubicBezTo>
                    <a:pt x="6983" y="3703"/>
                    <a:pt x="6751" y="3757"/>
                    <a:pt x="6518" y="3757"/>
                  </a:cubicBezTo>
                  <a:cubicBezTo>
                    <a:pt x="6284" y="3757"/>
                    <a:pt x="6049" y="3703"/>
                    <a:pt x="5870" y="3596"/>
                  </a:cubicBezTo>
                  <a:lnTo>
                    <a:pt x="286" y="382"/>
                  </a:lnTo>
                  <a:cubicBezTo>
                    <a:pt x="108" y="274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686793" y="73364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4"/>
                    <a:pt x="358" y="4129"/>
                  </a:cubicBezTo>
                  <a:lnTo>
                    <a:pt x="5942" y="7343"/>
                  </a:lnTo>
                  <a:cubicBezTo>
                    <a:pt x="6121" y="7450"/>
                    <a:pt x="6356" y="7504"/>
                    <a:pt x="6590" y="7504"/>
                  </a:cubicBezTo>
                  <a:cubicBezTo>
                    <a:pt x="6823" y="7504"/>
                    <a:pt x="7055" y="7450"/>
                    <a:pt x="7228" y="7343"/>
                  </a:cubicBezTo>
                  <a:lnTo>
                    <a:pt x="12776" y="4129"/>
                  </a:lnTo>
                  <a:cubicBezTo>
                    <a:pt x="13134" y="3914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660914" y="746852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3"/>
                  </a:moveTo>
                  <a:lnTo>
                    <a:pt x="14740" y="16"/>
                  </a:lnTo>
                  <a:lnTo>
                    <a:pt x="14740" y="16"/>
                  </a:lnTo>
                  <a:cubicBezTo>
                    <a:pt x="14740" y="15"/>
                    <a:pt x="14740" y="14"/>
                    <a:pt x="14740" y="13"/>
                  </a:cubicBezTo>
                  <a:close/>
                  <a:moveTo>
                    <a:pt x="12" y="1"/>
                  </a:moveTo>
                  <a:lnTo>
                    <a:pt x="0" y="2632"/>
                  </a:lnTo>
                  <a:cubicBezTo>
                    <a:pt x="0" y="2787"/>
                    <a:pt x="96" y="2942"/>
                    <a:pt x="310" y="3061"/>
                  </a:cubicBezTo>
                  <a:lnTo>
                    <a:pt x="6656" y="6716"/>
                  </a:lnTo>
                  <a:cubicBezTo>
                    <a:pt x="6858" y="6835"/>
                    <a:pt x="7123" y="6895"/>
                    <a:pt x="7388" y="6895"/>
                  </a:cubicBezTo>
                  <a:cubicBezTo>
                    <a:pt x="7653" y="6895"/>
                    <a:pt x="7918" y="6835"/>
                    <a:pt x="8120" y="6716"/>
                  </a:cubicBezTo>
                  <a:lnTo>
                    <a:pt x="14431" y="3061"/>
                  </a:lnTo>
                  <a:cubicBezTo>
                    <a:pt x="14633" y="2942"/>
                    <a:pt x="14728" y="2787"/>
                    <a:pt x="14728" y="2632"/>
                  </a:cubicBezTo>
                  <a:lnTo>
                    <a:pt x="14740" y="16"/>
                  </a:lnTo>
                  <a:lnTo>
                    <a:pt x="14740" y="16"/>
                  </a:lnTo>
                  <a:cubicBezTo>
                    <a:pt x="14739" y="170"/>
                    <a:pt x="14643" y="311"/>
                    <a:pt x="14443" y="430"/>
                  </a:cubicBezTo>
                  <a:lnTo>
                    <a:pt x="8132" y="4097"/>
                  </a:lnTo>
                  <a:cubicBezTo>
                    <a:pt x="7930" y="4216"/>
                    <a:pt x="7665" y="4275"/>
                    <a:pt x="7400" y="4275"/>
                  </a:cubicBezTo>
                  <a:cubicBezTo>
                    <a:pt x="7135" y="4275"/>
                    <a:pt x="6870" y="4216"/>
                    <a:pt x="6668" y="4097"/>
                  </a:cubicBezTo>
                  <a:lnTo>
                    <a:pt x="322" y="430"/>
                  </a:lnTo>
                  <a:cubicBezTo>
                    <a:pt x="107" y="310"/>
                    <a:pt x="12" y="156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1657875" y="610513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46"/>
                  </a:lnTo>
                  <a:cubicBezTo>
                    <a:pt x="0" y="4084"/>
                    <a:pt x="0" y="4465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7"/>
                    <a:pt x="7495" y="8537"/>
                  </a:cubicBezTo>
                  <a:cubicBezTo>
                    <a:pt x="7760" y="8537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65"/>
                    <a:pt x="14942" y="4072"/>
                    <a:pt x="14526" y="3846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1941239" y="887575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1"/>
                  </a:moveTo>
                  <a:cubicBezTo>
                    <a:pt x="300" y="1"/>
                    <a:pt x="264" y="10"/>
                    <a:pt x="227" y="31"/>
                  </a:cubicBezTo>
                  <a:cubicBezTo>
                    <a:pt x="96" y="102"/>
                    <a:pt x="0" y="293"/>
                    <a:pt x="0" y="436"/>
                  </a:cubicBezTo>
                  <a:cubicBezTo>
                    <a:pt x="0" y="547"/>
                    <a:pt x="49" y="609"/>
                    <a:pt x="125" y="609"/>
                  </a:cubicBezTo>
                  <a:cubicBezTo>
                    <a:pt x="155" y="609"/>
                    <a:pt x="189" y="599"/>
                    <a:pt x="227" y="579"/>
                  </a:cubicBezTo>
                  <a:cubicBezTo>
                    <a:pt x="357" y="495"/>
                    <a:pt x="465" y="317"/>
                    <a:pt x="465" y="162"/>
                  </a:cubicBezTo>
                  <a:cubicBezTo>
                    <a:pt x="465" y="60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1985417" y="865118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41" y="0"/>
                  </a:moveTo>
                  <a:cubicBezTo>
                    <a:pt x="311" y="0"/>
                    <a:pt x="276" y="10"/>
                    <a:pt x="239" y="31"/>
                  </a:cubicBezTo>
                  <a:cubicBezTo>
                    <a:pt x="108" y="102"/>
                    <a:pt x="0" y="281"/>
                    <a:pt x="0" y="435"/>
                  </a:cubicBezTo>
                  <a:cubicBezTo>
                    <a:pt x="0" y="537"/>
                    <a:pt x="55" y="597"/>
                    <a:pt x="133" y="597"/>
                  </a:cubicBezTo>
                  <a:cubicBezTo>
                    <a:pt x="165" y="597"/>
                    <a:pt x="201" y="587"/>
                    <a:pt x="239" y="566"/>
                  </a:cubicBezTo>
                  <a:cubicBezTo>
                    <a:pt x="370" y="495"/>
                    <a:pt x="465" y="316"/>
                    <a:pt x="465" y="162"/>
                  </a:cubicBezTo>
                  <a:cubicBezTo>
                    <a:pt x="465" y="60"/>
                    <a:pt x="416" y="0"/>
                    <a:pt x="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029594" y="842406"/>
              <a:ext cx="15259" cy="19354"/>
            </a:xfrm>
            <a:custGeom>
              <a:avLst/>
              <a:gdLst/>
              <a:ahLst/>
              <a:cxnLst/>
              <a:rect l="l" t="t" r="r" b="b"/>
              <a:pathLst>
                <a:path w="477" h="605" extrusionOk="0">
                  <a:moveTo>
                    <a:pt x="350" y="0"/>
                  </a:moveTo>
                  <a:cubicBezTo>
                    <a:pt x="317" y="0"/>
                    <a:pt x="279" y="12"/>
                    <a:pt x="239" y="38"/>
                  </a:cubicBezTo>
                  <a:cubicBezTo>
                    <a:pt x="108" y="110"/>
                    <a:pt x="1" y="288"/>
                    <a:pt x="1" y="443"/>
                  </a:cubicBezTo>
                  <a:cubicBezTo>
                    <a:pt x="1" y="545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77" y="312"/>
                    <a:pt x="477" y="169"/>
                  </a:cubicBezTo>
                  <a:cubicBezTo>
                    <a:pt x="477" y="62"/>
                    <a:pt x="425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074156" y="819789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0"/>
                  </a:moveTo>
                  <a:cubicBezTo>
                    <a:pt x="300" y="0"/>
                    <a:pt x="264" y="10"/>
                    <a:pt x="227" y="31"/>
                  </a:cubicBezTo>
                  <a:cubicBezTo>
                    <a:pt x="96" y="102"/>
                    <a:pt x="1" y="293"/>
                    <a:pt x="1" y="436"/>
                  </a:cubicBezTo>
                  <a:cubicBezTo>
                    <a:pt x="1" y="546"/>
                    <a:pt x="49" y="608"/>
                    <a:pt x="125" y="608"/>
                  </a:cubicBezTo>
                  <a:cubicBezTo>
                    <a:pt x="155" y="608"/>
                    <a:pt x="190" y="599"/>
                    <a:pt x="227" y="578"/>
                  </a:cubicBezTo>
                  <a:cubicBezTo>
                    <a:pt x="358" y="495"/>
                    <a:pt x="465" y="316"/>
                    <a:pt x="465" y="162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897061" y="721357"/>
              <a:ext cx="142835" cy="112381"/>
            </a:xfrm>
            <a:custGeom>
              <a:avLst/>
              <a:gdLst/>
              <a:ahLst/>
              <a:cxnLst/>
              <a:rect l="l" t="t" r="r" b="b"/>
              <a:pathLst>
                <a:path w="4465" h="3513" extrusionOk="0">
                  <a:moveTo>
                    <a:pt x="4465" y="0"/>
                  </a:moveTo>
                  <a:lnTo>
                    <a:pt x="0" y="2584"/>
                  </a:lnTo>
                  <a:lnTo>
                    <a:pt x="0" y="3513"/>
                  </a:lnTo>
                  <a:lnTo>
                    <a:pt x="4453" y="917"/>
                  </a:lnTo>
                  <a:lnTo>
                    <a:pt x="446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753460" y="721357"/>
              <a:ext cx="143635" cy="112381"/>
            </a:xfrm>
            <a:custGeom>
              <a:avLst/>
              <a:gdLst/>
              <a:ahLst/>
              <a:cxnLst/>
              <a:rect l="l" t="t" r="r" b="b"/>
              <a:pathLst>
                <a:path w="4490" h="3513" extrusionOk="0">
                  <a:moveTo>
                    <a:pt x="12" y="0"/>
                  </a:moveTo>
                  <a:lnTo>
                    <a:pt x="1" y="917"/>
                  </a:lnTo>
                  <a:lnTo>
                    <a:pt x="4489" y="3513"/>
                  </a:lnTo>
                  <a:lnTo>
                    <a:pt x="4489" y="2584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753844" y="638312"/>
              <a:ext cx="286055" cy="165708"/>
            </a:xfrm>
            <a:custGeom>
              <a:avLst/>
              <a:gdLst/>
              <a:ahLst/>
              <a:cxnLst/>
              <a:rect l="l" t="t" r="r" b="b"/>
              <a:pathLst>
                <a:path w="8942" h="5180" extrusionOk="0">
                  <a:moveTo>
                    <a:pt x="4453" y="1"/>
                  </a:moveTo>
                  <a:lnTo>
                    <a:pt x="0" y="2596"/>
                  </a:lnTo>
                  <a:lnTo>
                    <a:pt x="4477" y="5180"/>
                  </a:lnTo>
                  <a:lnTo>
                    <a:pt x="8942" y="2596"/>
                  </a:lnTo>
                  <a:lnTo>
                    <a:pt x="4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806787" y="675675"/>
              <a:ext cx="179816" cy="94466"/>
            </a:xfrm>
            <a:custGeom>
              <a:avLst/>
              <a:gdLst/>
              <a:ahLst/>
              <a:cxnLst/>
              <a:rect l="l" t="t" r="r" b="b"/>
              <a:pathLst>
                <a:path w="5621" h="2953" extrusionOk="0">
                  <a:moveTo>
                    <a:pt x="2790" y="1"/>
                  </a:moveTo>
                  <a:cubicBezTo>
                    <a:pt x="2140" y="1"/>
                    <a:pt x="1492" y="144"/>
                    <a:pt x="1001" y="428"/>
                  </a:cubicBezTo>
                  <a:cubicBezTo>
                    <a:pt x="0" y="1000"/>
                    <a:pt x="0" y="1940"/>
                    <a:pt x="1001" y="2524"/>
                  </a:cubicBezTo>
                  <a:cubicBezTo>
                    <a:pt x="1507" y="2809"/>
                    <a:pt x="2164" y="2952"/>
                    <a:pt x="2819" y="2952"/>
                  </a:cubicBezTo>
                  <a:cubicBezTo>
                    <a:pt x="3474" y="2952"/>
                    <a:pt x="4126" y="2809"/>
                    <a:pt x="4620" y="2524"/>
                  </a:cubicBezTo>
                  <a:cubicBezTo>
                    <a:pt x="5620" y="1952"/>
                    <a:pt x="5608" y="1011"/>
                    <a:pt x="4608" y="440"/>
                  </a:cubicBezTo>
                  <a:cubicBezTo>
                    <a:pt x="4105" y="147"/>
                    <a:pt x="3446" y="1"/>
                    <a:pt x="27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3"/>
          <p:cNvSpPr/>
          <p:nvPr/>
        </p:nvSpPr>
        <p:spPr>
          <a:xfrm>
            <a:off x="7053918" y="2260477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7076220" y="2736393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7435986" y="-481073"/>
            <a:ext cx="2376600" cy="23766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33"/>
          <p:cNvGrpSpPr/>
          <p:nvPr/>
        </p:nvGrpSpPr>
        <p:grpSpPr>
          <a:xfrm>
            <a:off x="8423008" y="4442720"/>
            <a:ext cx="1062623" cy="1196017"/>
            <a:chOff x="867539" y="598708"/>
            <a:chExt cx="491750" cy="553455"/>
          </a:xfrm>
        </p:grpSpPr>
        <p:sp>
          <p:nvSpPr>
            <p:cNvPr id="410" name="Google Shape;410;p33"/>
            <p:cNvSpPr/>
            <p:nvPr/>
          </p:nvSpPr>
          <p:spPr>
            <a:xfrm>
              <a:off x="867539" y="812751"/>
              <a:ext cx="491750" cy="285319"/>
            </a:xfrm>
            <a:custGeom>
              <a:avLst/>
              <a:gdLst/>
              <a:ahLst/>
              <a:cxnLst/>
              <a:rect l="l" t="t" r="r" b="b"/>
              <a:pathLst>
                <a:path w="15372" h="8919" extrusionOk="0">
                  <a:moveTo>
                    <a:pt x="9609" y="1"/>
                  </a:moveTo>
                  <a:lnTo>
                    <a:pt x="1" y="5585"/>
                  </a:lnTo>
                  <a:lnTo>
                    <a:pt x="5763" y="8918"/>
                  </a:lnTo>
                  <a:lnTo>
                    <a:pt x="15372" y="3334"/>
                  </a:lnTo>
                  <a:lnTo>
                    <a:pt x="96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1051895" y="919405"/>
              <a:ext cx="307392" cy="232759"/>
            </a:xfrm>
            <a:custGeom>
              <a:avLst/>
              <a:gdLst/>
              <a:ahLst/>
              <a:cxnLst/>
              <a:rect l="l" t="t" r="r" b="b"/>
              <a:pathLst>
                <a:path w="9609" h="7276" extrusionOk="0">
                  <a:moveTo>
                    <a:pt x="9609" y="0"/>
                  </a:moveTo>
                  <a:lnTo>
                    <a:pt x="0" y="5584"/>
                  </a:lnTo>
                  <a:lnTo>
                    <a:pt x="0" y="7275"/>
                  </a:lnTo>
                  <a:lnTo>
                    <a:pt x="9609" y="1691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867539" y="991381"/>
              <a:ext cx="184390" cy="160782"/>
            </a:xfrm>
            <a:custGeom>
              <a:avLst/>
              <a:gdLst/>
              <a:ahLst/>
              <a:cxnLst/>
              <a:rect l="l" t="t" r="r" b="b"/>
              <a:pathLst>
                <a:path w="5764" h="5026" extrusionOk="0">
                  <a:moveTo>
                    <a:pt x="1" y="1"/>
                  </a:moveTo>
                  <a:lnTo>
                    <a:pt x="1" y="1691"/>
                  </a:lnTo>
                  <a:lnTo>
                    <a:pt x="5763" y="5025"/>
                  </a:lnTo>
                  <a:lnTo>
                    <a:pt x="5763" y="3334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867539" y="705746"/>
              <a:ext cx="491750" cy="285287"/>
            </a:xfrm>
            <a:custGeom>
              <a:avLst/>
              <a:gdLst/>
              <a:ahLst/>
              <a:cxnLst/>
              <a:rect l="l" t="t" r="r" b="b"/>
              <a:pathLst>
                <a:path w="15372" h="8918" extrusionOk="0">
                  <a:moveTo>
                    <a:pt x="9609" y="0"/>
                  </a:moveTo>
                  <a:lnTo>
                    <a:pt x="1" y="5584"/>
                  </a:lnTo>
                  <a:lnTo>
                    <a:pt x="5763" y="8918"/>
                  </a:lnTo>
                  <a:lnTo>
                    <a:pt x="15372" y="3334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051895" y="812367"/>
              <a:ext cx="307392" cy="232759"/>
            </a:xfrm>
            <a:custGeom>
              <a:avLst/>
              <a:gdLst/>
              <a:ahLst/>
              <a:cxnLst/>
              <a:rect l="l" t="t" r="r" b="b"/>
              <a:pathLst>
                <a:path w="9609" h="7276" extrusionOk="0">
                  <a:moveTo>
                    <a:pt x="9609" y="1"/>
                  </a:moveTo>
                  <a:lnTo>
                    <a:pt x="0" y="5585"/>
                  </a:lnTo>
                  <a:lnTo>
                    <a:pt x="0" y="7275"/>
                  </a:lnTo>
                  <a:lnTo>
                    <a:pt x="9609" y="1691"/>
                  </a:lnTo>
                  <a:lnTo>
                    <a:pt x="960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867539" y="884376"/>
              <a:ext cx="184390" cy="160750"/>
            </a:xfrm>
            <a:custGeom>
              <a:avLst/>
              <a:gdLst/>
              <a:ahLst/>
              <a:cxnLst/>
              <a:rect l="l" t="t" r="r" b="b"/>
              <a:pathLst>
                <a:path w="5764" h="5025" extrusionOk="0">
                  <a:moveTo>
                    <a:pt x="1" y="0"/>
                  </a:moveTo>
                  <a:lnTo>
                    <a:pt x="1" y="1691"/>
                  </a:lnTo>
                  <a:lnTo>
                    <a:pt x="5763" y="5024"/>
                  </a:lnTo>
                  <a:lnTo>
                    <a:pt x="5763" y="333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867539" y="598708"/>
              <a:ext cx="491750" cy="284935"/>
            </a:xfrm>
            <a:custGeom>
              <a:avLst/>
              <a:gdLst/>
              <a:ahLst/>
              <a:cxnLst/>
              <a:rect l="l" t="t" r="r" b="b"/>
              <a:pathLst>
                <a:path w="15372" h="8907" extrusionOk="0">
                  <a:moveTo>
                    <a:pt x="9609" y="0"/>
                  </a:moveTo>
                  <a:lnTo>
                    <a:pt x="1" y="5584"/>
                  </a:lnTo>
                  <a:lnTo>
                    <a:pt x="5763" y="8906"/>
                  </a:lnTo>
                  <a:lnTo>
                    <a:pt x="15372" y="3334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051895" y="705362"/>
              <a:ext cx="307392" cy="232343"/>
            </a:xfrm>
            <a:custGeom>
              <a:avLst/>
              <a:gdLst/>
              <a:ahLst/>
              <a:cxnLst/>
              <a:rect l="l" t="t" r="r" b="b"/>
              <a:pathLst>
                <a:path w="9609" h="7263" extrusionOk="0">
                  <a:moveTo>
                    <a:pt x="9609" y="0"/>
                  </a:moveTo>
                  <a:lnTo>
                    <a:pt x="0" y="5572"/>
                  </a:lnTo>
                  <a:lnTo>
                    <a:pt x="0" y="7263"/>
                  </a:lnTo>
                  <a:lnTo>
                    <a:pt x="9609" y="1679"/>
                  </a:lnTo>
                  <a:lnTo>
                    <a:pt x="960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867539" y="777339"/>
              <a:ext cx="184390" cy="160366"/>
            </a:xfrm>
            <a:custGeom>
              <a:avLst/>
              <a:gdLst/>
              <a:ahLst/>
              <a:cxnLst/>
              <a:rect l="l" t="t" r="r" b="b"/>
              <a:pathLst>
                <a:path w="5764" h="5013" extrusionOk="0">
                  <a:moveTo>
                    <a:pt x="1" y="0"/>
                  </a:moveTo>
                  <a:lnTo>
                    <a:pt x="1" y="1691"/>
                  </a:lnTo>
                  <a:lnTo>
                    <a:pt x="5763" y="5013"/>
                  </a:lnTo>
                  <a:lnTo>
                    <a:pt x="5763" y="3322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625104" y="1121730"/>
            <a:ext cx="1645688" cy="2171872"/>
            <a:chOff x="683950" y="1497553"/>
            <a:chExt cx="701636" cy="925974"/>
          </a:xfrm>
        </p:grpSpPr>
        <p:sp>
          <p:nvSpPr>
            <p:cNvPr id="420" name="Google Shape;420;p33"/>
            <p:cNvSpPr/>
            <p:nvPr/>
          </p:nvSpPr>
          <p:spPr>
            <a:xfrm>
              <a:off x="913252" y="2289041"/>
              <a:ext cx="339766" cy="134486"/>
            </a:xfrm>
            <a:custGeom>
              <a:avLst/>
              <a:gdLst/>
              <a:ahLst/>
              <a:cxnLst/>
              <a:rect l="l" t="t" r="r" b="b"/>
              <a:pathLst>
                <a:path w="10621" h="4204" extrusionOk="0">
                  <a:moveTo>
                    <a:pt x="10609" y="0"/>
                  </a:moveTo>
                  <a:cubicBezTo>
                    <a:pt x="10609" y="24"/>
                    <a:pt x="10609" y="48"/>
                    <a:pt x="10597" y="84"/>
                  </a:cubicBezTo>
                  <a:cubicBezTo>
                    <a:pt x="10573" y="167"/>
                    <a:pt x="10502" y="250"/>
                    <a:pt x="10394" y="310"/>
                  </a:cubicBezTo>
                  <a:lnTo>
                    <a:pt x="4453" y="3739"/>
                  </a:lnTo>
                  <a:cubicBezTo>
                    <a:pt x="4418" y="3763"/>
                    <a:pt x="4370" y="3774"/>
                    <a:pt x="4334" y="3798"/>
                  </a:cubicBezTo>
                  <a:lnTo>
                    <a:pt x="4310" y="3798"/>
                  </a:lnTo>
                  <a:cubicBezTo>
                    <a:pt x="4275" y="3810"/>
                    <a:pt x="4251" y="3822"/>
                    <a:pt x="4203" y="3834"/>
                  </a:cubicBezTo>
                  <a:lnTo>
                    <a:pt x="4191" y="3834"/>
                  </a:lnTo>
                  <a:cubicBezTo>
                    <a:pt x="4144" y="3846"/>
                    <a:pt x="4108" y="3858"/>
                    <a:pt x="4060" y="3858"/>
                  </a:cubicBezTo>
                  <a:lnTo>
                    <a:pt x="4048" y="3858"/>
                  </a:lnTo>
                  <a:cubicBezTo>
                    <a:pt x="4001" y="3870"/>
                    <a:pt x="3965" y="3870"/>
                    <a:pt x="3917" y="3870"/>
                  </a:cubicBezTo>
                  <a:lnTo>
                    <a:pt x="3894" y="3870"/>
                  </a:lnTo>
                  <a:cubicBezTo>
                    <a:pt x="3858" y="3870"/>
                    <a:pt x="3810" y="3870"/>
                    <a:pt x="3775" y="3858"/>
                  </a:cubicBezTo>
                  <a:lnTo>
                    <a:pt x="3751" y="3858"/>
                  </a:lnTo>
                  <a:cubicBezTo>
                    <a:pt x="3715" y="3858"/>
                    <a:pt x="3691" y="3846"/>
                    <a:pt x="3656" y="3846"/>
                  </a:cubicBezTo>
                  <a:cubicBezTo>
                    <a:pt x="3632" y="3834"/>
                    <a:pt x="3608" y="3834"/>
                    <a:pt x="3584" y="3822"/>
                  </a:cubicBezTo>
                  <a:cubicBezTo>
                    <a:pt x="3560" y="3810"/>
                    <a:pt x="3536" y="3810"/>
                    <a:pt x="3513" y="3798"/>
                  </a:cubicBezTo>
                  <a:cubicBezTo>
                    <a:pt x="3501" y="3798"/>
                    <a:pt x="3489" y="3798"/>
                    <a:pt x="3477" y="3786"/>
                  </a:cubicBezTo>
                  <a:cubicBezTo>
                    <a:pt x="3441" y="3774"/>
                    <a:pt x="3406" y="3763"/>
                    <a:pt x="3370" y="3739"/>
                  </a:cubicBezTo>
                  <a:lnTo>
                    <a:pt x="227" y="1905"/>
                  </a:lnTo>
                  <a:cubicBezTo>
                    <a:pt x="203" y="1893"/>
                    <a:pt x="191" y="1881"/>
                    <a:pt x="179" y="1869"/>
                  </a:cubicBezTo>
                  <a:cubicBezTo>
                    <a:pt x="155" y="1858"/>
                    <a:pt x="143" y="1846"/>
                    <a:pt x="119" y="1834"/>
                  </a:cubicBezTo>
                  <a:cubicBezTo>
                    <a:pt x="96" y="1810"/>
                    <a:pt x="84" y="1798"/>
                    <a:pt x="60" y="1774"/>
                  </a:cubicBezTo>
                  <a:cubicBezTo>
                    <a:pt x="60" y="1762"/>
                    <a:pt x="60" y="1762"/>
                    <a:pt x="48" y="1762"/>
                  </a:cubicBezTo>
                  <a:cubicBezTo>
                    <a:pt x="36" y="1739"/>
                    <a:pt x="24" y="1715"/>
                    <a:pt x="12" y="1691"/>
                  </a:cubicBezTo>
                  <a:cubicBezTo>
                    <a:pt x="12" y="1679"/>
                    <a:pt x="12" y="1679"/>
                    <a:pt x="12" y="1679"/>
                  </a:cubicBezTo>
                  <a:cubicBezTo>
                    <a:pt x="12" y="1655"/>
                    <a:pt x="0" y="1631"/>
                    <a:pt x="0" y="1596"/>
                  </a:cubicBezTo>
                  <a:lnTo>
                    <a:pt x="0" y="1929"/>
                  </a:lnTo>
                  <a:cubicBezTo>
                    <a:pt x="0" y="1953"/>
                    <a:pt x="0" y="1965"/>
                    <a:pt x="12" y="1977"/>
                  </a:cubicBezTo>
                  <a:cubicBezTo>
                    <a:pt x="12" y="1989"/>
                    <a:pt x="12" y="2000"/>
                    <a:pt x="12" y="2000"/>
                  </a:cubicBezTo>
                  <a:cubicBezTo>
                    <a:pt x="12" y="2012"/>
                    <a:pt x="12" y="2012"/>
                    <a:pt x="12" y="2012"/>
                  </a:cubicBezTo>
                  <a:cubicBezTo>
                    <a:pt x="24" y="2012"/>
                    <a:pt x="24" y="2024"/>
                    <a:pt x="24" y="2024"/>
                  </a:cubicBezTo>
                  <a:cubicBezTo>
                    <a:pt x="24" y="2036"/>
                    <a:pt x="36" y="2048"/>
                    <a:pt x="36" y="2060"/>
                  </a:cubicBezTo>
                  <a:cubicBezTo>
                    <a:pt x="48" y="2072"/>
                    <a:pt x="48" y="2084"/>
                    <a:pt x="48" y="2084"/>
                  </a:cubicBezTo>
                  <a:cubicBezTo>
                    <a:pt x="60" y="2096"/>
                    <a:pt x="60" y="2096"/>
                    <a:pt x="60" y="2096"/>
                  </a:cubicBezTo>
                  <a:cubicBezTo>
                    <a:pt x="60" y="2108"/>
                    <a:pt x="72" y="2108"/>
                    <a:pt x="72" y="2108"/>
                  </a:cubicBezTo>
                  <a:cubicBezTo>
                    <a:pt x="84" y="2131"/>
                    <a:pt x="96" y="2143"/>
                    <a:pt x="119" y="2155"/>
                  </a:cubicBezTo>
                  <a:cubicBezTo>
                    <a:pt x="119" y="2167"/>
                    <a:pt x="119" y="2167"/>
                    <a:pt x="119" y="2167"/>
                  </a:cubicBezTo>
                  <a:cubicBezTo>
                    <a:pt x="143" y="2179"/>
                    <a:pt x="155" y="2191"/>
                    <a:pt x="179" y="2203"/>
                  </a:cubicBezTo>
                  <a:cubicBezTo>
                    <a:pt x="191" y="2215"/>
                    <a:pt x="203" y="2227"/>
                    <a:pt x="215" y="2227"/>
                  </a:cubicBezTo>
                  <a:cubicBezTo>
                    <a:pt x="215" y="2227"/>
                    <a:pt x="215" y="2239"/>
                    <a:pt x="227" y="2239"/>
                  </a:cubicBezTo>
                  <a:lnTo>
                    <a:pt x="3370" y="4072"/>
                  </a:lnTo>
                  <a:cubicBezTo>
                    <a:pt x="3406" y="4084"/>
                    <a:pt x="3441" y="4108"/>
                    <a:pt x="3477" y="4120"/>
                  </a:cubicBezTo>
                  <a:cubicBezTo>
                    <a:pt x="3489" y="4120"/>
                    <a:pt x="3501" y="4120"/>
                    <a:pt x="3513" y="4132"/>
                  </a:cubicBezTo>
                  <a:cubicBezTo>
                    <a:pt x="3525" y="4132"/>
                    <a:pt x="3525" y="4144"/>
                    <a:pt x="3536" y="4144"/>
                  </a:cubicBezTo>
                  <a:cubicBezTo>
                    <a:pt x="3548" y="4144"/>
                    <a:pt x="3572" y="4144"/>
                    <a:pt x="3584" y="4155"/>
                  </a:cubicBezTo>
                  <a:cubicBezTo>
                    <a:pt x="3608" y="4155"/>
                    <a:pt x="3632" y="4167"/>
                    <a:pt x="3656" y="4167"/>
                  </a:cubicBezTo>
                  <a:cubicBezTo>
                    <a:pt x="3667" y="4167"/>
                    <a:pt x="3679" y="4179"/>
                    <a:pt x="3679" y="4179"/>
                  </a:cubicBezTo>
                  <a:cubicBezTo>
                    <a:pt x="3703" y="4179"/>
                    <a:pt x="3727" y="4179"/>
                    <a:pt x="3751" y="4191"/>
                  </a:cubicBezTo>
                  <a:lnTo>
                    <a:pt x="3775" y="4191"/>
                  </a:lnTo>
                  <a:cubicBezTo>
                    <a:pt x="3810" y="4191"/>
                    <a:pt x="3834" y="4191"/>
                    <a:pt x="3870" y="4203"/>
                  </a:cubicBezTo>
                  <a:lnTo>
                    <a:pt x="3941" y="4203"/>
                  </a:lnTo>
                  <a:cubicBezTo>
                    <a:pt x="3965" y="4203"/>
                    <a:pt x="3989" y="4191"/>
                    <a:pt x="4013" y="4191"/>
                  </a:cubicBezTo>
                  <a:lnTo>
                    <a:pt x="4096" y="4191"/>
                  </a:lnTo>
                  <a:cubicBezTo>
                    <a:pt x="4120" y="4179"/>
                    <a:pt x="4144" y="4179"/>
                    <a:pt x="4168" y="4167"/>
                  </a:cubicBezTo>
                  <a:lnTo>
                    <a:pt x="4203" y="4167"/>
                  </a:lnTo>
                  <a:cubicBezTo>
                    <a:pt x="4227" y="4155"/>
                    <a:pt x="4239" y="4155"/>
                    <a:pt x="4251" y="4155"/>
                  </a:cubicBezTo>
                  <a:cubicBezTo>
                    <a:pt x="4275" y="4144"/>
                    <a:pt x="4287" y="4144"/>
                    <a:pt x="4310" y="4132"/>
                  </a:cubicBezTo>
                  <a:cubicBezTo>
                    <a:pt x="4322" y="4132"/>
                    <a:pt x="4322" y="4132"/>
                    <a:pt x="4334" y="4120"/>
                  </a:cubicBezTo>
                  <a:cubicBezTo>
                    <a:pt x="4382" y="4108"/>
                    <a:pt x="4418" y="4096"/>
                    <a:pt x="4441" y="4072"/>
                  </a:cubicBezTo>
                  <a:lnTo>
                    <a:pt x="10394" y="643"/>
                  </a:lnTo>
                  <a:cubicBezTo>
                    <a:pt x="10537" y="548"/>
                    <a:pt x="10621" y="441"/>
                    <a:pt x="10621" y="322"/>
                  </a:cubicBez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910949" y="2216201"/>
              <a:ext cx="344372" cy="196451"/>
            </a:xfrm>
            <a:custGeom>
              <a:avLst/>
              <a:gdLst/>
              <a:ahLst/>
              <a:cxnLst/>
              <a:rect l="l" t="t" r="r" b="b"/>
              <a:pathLst>
                <a:path w="10765" h="6141" extrusionOk="0">
                  <a:moveTo>
                    <a:pt x="6776" y="0"/>
                  </a:moveTo>
                  <a:cubicBezTo>
                    <a:pt x="6582" y="0"/>
                    <a:pt x="6389" y="45"/>
                    <a:pt x="6240" y="134"/>
                  </a:cubicBezTo>
                  <a:lnTo>
                    <a:pt x="299" y="3563"/>
                  </a:lnTo>
                  <a:cubicBezTo>
                    <a:pt x="1" y="3730"/>
                    <a:pt x="1" y="4016"/>
                    <a:pt x="299" y="4182"/>
                  </a:cubicBezTo>
                  <a:lnTo>
                    <a:pt x="3442" y="6016"/>
                  </a:lnTo>
                  <a:cubicBezTo>
                    <a:pt x="3591" y="6099"/>
                    <a:pt x="3787" y="6141"/>
                    <a:pt x="3984" y="6141"/>
                  </a:cubicBezTo>
                  <a:cubicBezTo>
                    <a:pt x="4180" y="6141"/>
                    <a:pt x="4376" y="6099"/>
                    <a:pt x="4525" y="6016"/>
                  </a:cubicBezTo>
                  <a:lnTo>
                    <a:pt x="10466" y="2587"/>
                  </a:lnTo>
                  <a:cubicBezTo>
                    <a:pt x="10764" y="2408"/>
                    <a:pt x="10764" y="2134"/>
                    <a:pt x="10466" y="1968"/>
                  </a:cubicBezTo>
                  <a:lnTo>
                    <a:pt x="7311" y="134"/>
                  </a:lnTo>
                  <a:cubicBezTo>
                    <a:pt x="7162" y="45"/>
                    <a:pt x="6969" y="0"/>
                    <a:pt x="6776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017986" y="2130213"/>
              <a:ext cx="123066" cy="229688"/>
            </a:xfrm>
            <a:custGeom>
              <a:avLst/>
              <a:gdLst/>
              <a:ahLst/>
              <a:cxnLst/>
              <a:rect l="l" t="t" r="r" b="b"/>
              <a:pathLst>
                <a:path w="3847" h="7180" extrusionOk="0">
                  <a:moveTo>
                    <a:pt x="3822" y="0"/>
                  </a:moveTo>
                  <a:lnTo>
                    <a:pt x="1" y="2203"/>
                  </a:lnTo>
                  <a:lnTo>
                    <a:pt x="12" y="7180"/>
                  </a:lnTo>
                  <a:lnTo>
                    <a:pt x="3846" y="4977"/>
                  </a:lnTo>
                  <a:lnTo>
                    <a:pt x="382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005798" y="2193808"/>
              <a:ext cx="12604" cy="166092"/>
            </a:xfrm>
            <a:custGeom>
              <a:avLst/>
              <a:gdLst/>
              <a:ahLst/>
              <a:cxnLst/>
              <a:rect l="l" t="t" r="r" b="b"/>
              <a:pathLst>
                <a:path w="394" h="5192" extrusionOk="0">
                  <a:moveTo>
                    <a:pt x="1" y="1"/>
                  </a:moveTo>
                  <a:lnTo>
                    <a:pt x="12" y="4977"/>
                  </a:lnTo>
                  <a:lnTo>
                    <a:pt x="393" y="5192"/>
                  </a:lnTo>
                  <a:lnTo>
                    <a:pt x="38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005798" y="2122983"/>
              <a:ext cx="134486" cy="77704"/>
            </a:xfrm>
            <a:custGeom>
              <a:avLst/>
              <a:gdLst/>
              <a:ahLst/>
              <a:cxnLst/>
              <a:rect l="l" t="t" r="r" b="b"/>
              <a:pathLst>
                <a:path w="4204" h="2429" extrusionOk="0">
                  <a:moveTo>
                    <a:pt x="382" y="2429"/>
                  </a:moveTo>
                  <a:lnTo>
                    <a:pt x="1" y="2215"/>
                  </a:lnTo>
                  <a:lnTo>
                    <a:pt x="3834" y="0"/>
                  </a:lnTo>
                  <a:lnTo>
                    <a:pt x="4203" y="226"/>
                  </a:lnTo>
                  <a:close/>
                </a:path>
              </a:pathLst>
            </a:custGeom>
            <a:solidFill>
              <a:srgbClr val="BCB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683950" y="1497553"/>
              <a:ext cx="692871" cy="911107"/>
            </a:xfrm>
            <a:custGeom>
              <a:avLst/>
              <a:gdLst/>
              <a:ahLst/>
              <a:cxnLst/>
              <a:rect l="l" t="t" r="r" b="b"/>
              <a:pathLst>
                <a:path w="21659" h="28481" extrusionOk="0">
                  <a:moveTo>
                    <a:pt x="20546" y="1"/>
                  </a:moveTo>
                  <a:cubicBezTo>
                    <a:pt x="20442" y="1"/>
                    <a:pt x="20324" y="33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69"/>
                    <a:pt x="1" y="12669"/>
                  </a:cubicBezTo>
                  <a:lnTo>
                    <a:pt x="36" y="27445"/>
                  </a:lnTo>
                  <a:cubicBezTo>
                    <a:pt x="36" y="27695"/>
                    <a:pt x="132" y="27874"/>
                    <a:pt x="275" y="27945"/>
                  </a:cubicBezTo>
                  <a:lnTo>
                    <a:pt x="1175" y="28478"/>
                  </a:lnTo>
                  <a:lnTo>
                    <a:pt x="1175" y="28478"/>
                  </a:lnTo>
                  <a:cubicBezTo>
                    <a:pt x="1035" y="28394"/>
                    <a:pt x="953" y="28217"/>
                    <a:pt x="953" y="27981"/>
                  </a:cubicBezTo>
                  <a:lnTo>
                    <a:pt x="906" y="13193"/>
                  </a:lnTo>
                  <a:cubicBezTo>
                    <a:pt x="906" y="12705"/>
                    <a:pt x="1251" y="12098"/>
                    <a:pt x="1680" y="11848"/>
                  </a:cubicBezTo>
                  <a:lnTo>
                    <a:pt x="21099" y="632"/>
                  </a:lnTo>
                  <a:cubicBezTo>
                    <a:pt x="21228" y="564"/>
                    <a:pt x="21346" y="531"/>
                    <a:pt x="21451" y="531"/>
                  </a:cubicBezTo>
                  <a:cubicBezTo>
                    <a:pt x="21528" y="531"/>
                    <a:pt x="21597" y="549"/>
                    <a:pt x="21658" y="584"/>
                  </a:cubicBezTo>
                  <a:lnTo>
                    <a:pt x="20753" y="49"/>
                  </a:lnTo>
                  <a:cubicBezTo>
                    <a:pt x="20693" y="18"/>
                    <a:pt x="20623" y="1"/>
                    <a:pt x="20546" y="1"/>
                  </a:cubicBezTo>
                  <a:close/>
                  <a:moveTo>
                    <a:pt x="1175" y="28478"/>
                  </a:moveTo>
                  <a:cubicBezTo>
                    <a:pt x="1177" y="28479"/>
                    <a:pt x="1178" y="28480"/>
                    <a:pt x="1179" y="28481"/>
                  </a:cubicBezTo>
                  <a:lnTo>
                    <a:pt x="1175" y="2847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712901" y="1514316"/>
              <a:ext cx="672686" cy="895880"/>
            </a:xfrm>
            <a:custGeom>
              <a:avLst/>
              <a:gdLst/>
              <a:ahLst/>
              <a:cxnLst/>
              <a:rect l="l" t="t" r="r" b="b"/>
              <a:pathLst>
                <a:path w="21028" h="28005" extrusionOk="0">
                  <a:moveTo>
                    <a:pt x="20548" y="1"/>
                  </a:moveTo>
                  <a:cubicBezTo>
                    <a:pt x="20442" y="1"/>
                    <a:pt x="20322" y="35"/>
                    <a:pt x="20194" y="108"/>
                  </a:cubicBezTo>
                  <a:lnTo>
                    <a:pt x="775" y="11324"/>
                  </a:lnTo>
                  <a:cubicBezTo>
                    <a:pt x="346" y="11574"/>
                    <a:pt x="1" y="12181"/>
                    <a:pt x="1" y="12669"/>
                  </a:cubicBezTo>
                  <a:lnTo>
                    <a:pt x="48" y="27457"/>
                  </a:lnTo>
                  <a:cubicBezTo>
                    <a:pt x="48" y="27802"/>
                    <a:pt x="221" y="28005"/>
                    <a:pt x="474" y="28005"/>
                  </a:cubicBezTo>
                  <a:cubicBezTo>
                    <a:pt x="579" y="28005"/>
                    <a:pt x="697" y="27970"/>
                    <a:pt x="822" y="27897"/>
                  </a:cubicBezTo>
                  <a:lnTo>
                    <a:pt x="20241" y="16682"/>
                  </a:lnTo>
                  <a:cubicBezTo>
                    <a:pt x="20682" y="16443"/>
                    <a:pt x="21027" y="15836"/>
                    <a:pt x="21027" y="15336"/>
                  </a:cubicBezTo>
                  <a:lnTo>
                    <a:pt x="20979" y="561"/>
                  </a:lnTo>
                  <a:cubicBezTo>
                    <a:pt x="20979" y="206"/>
                    <a:pt x="20806" y="1"/>
                    <a:pt x="2054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714052" y="1909676"/>
              <a:ext cx="671534" cy="500516"/>
            </a:xfrm>
            <a:custGeom>
              <a:avLst/>
              <a:gdLst/>
              <a:ahLst/>
              <a:cxnLst/>
              <a:rect l="l" t="t" r="r" b="b"/>
              <a:pathLst>
                <a:path w="20992" h="15646" extrusionOk="0">
                  <a:moveTo>
                    <a:pt x="20979" y="1"/>
                  </a:moveTo>
                  <a:lnTo>
                    <a:pt x="0" y="12109"/>
                  </a:lnTo>
                  <a:lnTo>
                    <a:pt x="12" y="15098"/>
                  </a:lnTo>
                  <a:cubicBezTo>
                    <a:pt x="12" y="15443"/>
                    <a:pt x="185" y="15646"/>
                    <a:pt x="438" y="15646"/>
                  </a:cubicBezTo>
                  <a:cubicBezTo>
                    <a:pt x="543" y="15646"/>
                    <a:pt x="661" y="15611"/>
                    <a:pt x="786" y="15538"/>
                  </a:cubicBezTo>
                  <a:lnTo>
                    <a:pt x="20205" y="4323"/>
                  </a:lnTo>
                  <a:cubicBezTo>
                    <a:pt x="20646" y="4073"/>
                    <a:pt x="20991" y="3477"/>
                    <a:pt x="20991" y="2977"/>
                  </a:cubicBezTo>
                  <a:lnTo>
                    <a:pt x="2097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748697" y="1576824"/>
              <a:ext cx="606786" cy="639864"/>
            </a:xfrm>
            <a:custGeom>
              <a:avLst/>
              <a:gdLst/>
              <a:ahLst/>
              <a:cxnLst/>
              <a:rect l="l" t="t" r="r" b="b"/>
              <a:pathLst>
                <a:path w="18968" h="20002" extrusionOk="0">
                  <a:moveTo>
                    <a:pt x="18503" y="0"/>
                  </a:moveTo>
                  <a:cubicBezTo>
                    <a:pt x="18409" y="0"/>
                    <a:pt x="18304" y="31"/>
                    <a:pt x="18194" y="95"/>
                  </a:cubicBezTo>
                  <a:lnTo>
                    <a:pt x="775" y="10120"/>
                  </a:lnTo>
                  <a:cubicBezTo>
                    <a:pt x="346" y="10358"/>
                    <a:pt x="1" y="11025"/>
                    <a:pt x="1" y="11596"/>
                  </a:cubicBezTo>
                  <a:lnTo>
                    <a:pt x="1" y="19323"/>
                  </a:lnTo>
                  <a:cubicBezTo>
                    <a:pt x="1" y="19748"/>
                    <a:pt x="191" y="20002"/>
                    <a:pt x="465" y="20002"/>
                  </a:cubicBezTo>
                  <a:cubicBezTo>
                    <a:pt x="560" y="20002"/>
                    <a:pt x="664" y="19971"/>
                    <a:pt x="775" y="19907"/>
                  </a:cubicBezTo>
                  <a:lnTo>
                    <a:pt x="18194" y="9894"/>
                  </a:lnTo>
                  <a:cubicBezTo>
                    <a:pt x="18622" y="9644"/>
                    <a:pt x="18967" y="8977"/>
                    <a:pt x="18967" y="8405"/>
                  </a:cubicBezTo>
                  <a:lnTo>
                    <a:pt x="18967" y="678"/>
                  </a:lnTo>
                  <a:cubicBezTo>
                    <a:pt x="18967" y="254"/>
                    <a:pt x="18777" y="0"/>
                    <a:pt x="18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791371" y="1865338"/>
              <a:ext cx="204928" cy="289094"/>
            </a:xfrm>
            <a:custGeom>
              <a:avLst/>
              <a:gdLst/>
              <a:ahLst/>
              <a:cxnLst/>
              <a:rect l="l" t="t" r="r" b="b"/>
              <a:pathLst>
                <a:path w="6406" h="9037" extrusionOk="0">
                  <a:moveTo>
                    <a:pt x="6308" y="1"/>
                  </a:moveTo>
                  <a:cubicBezTo>
                    <a:pt x="6290" y="1"/>
                    <a:pt x="6271" y="6"/>
                    <a:pt x="6251" y="17"/>
                  </a:cubicBezTo>
                  <a:lnTo>
                    <a:pt x="167" y="3530"/>
                  </a:lnTo>
                  <a:cubicBezTo>
                    <a:pt x="72" y="3577"/>
                    <a:pt x="0" y="3720"/>
                    <a:pt x="0" y="3827"/>
                  </a:cubicBezTo>
                  <a:lnTo>
                    <a:pt x="0" y="8899"/>
                  </a:lnTo>
                  <a:cubicBezTo>
                    <a:pt x="0" y="8988"/>
                    <a:pt x="40" y="9037"/>
                    <a:pt x="99" y="9037"/>
                  </a:cubicBezTo>
                  <a:cubicBezTo>
                    <a:pt x="119" y="9037"/>
                    <a:pt x="142" y="9031"/>
                    <a:pt x="167" y="9019"/>
                  </a:cubicBezTo>
                  <a:lnTo>
                    <a:pt x="6251" y="5506"/>
                  </a:lnTo>
                  <a:cubicBezTo>
                    <a:pt x="6334" y="5459"/>
                    <a:pt x="6406" y="5328"/>
                    <a:pt x="6406" y="5209"/>
                  </a:cubicBezTo>
                  <a:lnTo>
                    <a:pt x="6406" y="136"/>
                  </a:lnTo>
                  <a:cubicBezTo>
                    <a:pt x="6406" y="55"/>
                    <a:pt x="6364" y="1"/>
                    <a:pt x="63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791755" y="1950815"/>
              <a:ext cx="204544" cy="203712"/>
            </a:xfrm>
            <a:custGeom>
              <a:avLst/>
              <a:gdLst/>
              <a:ahLst/>
              <a:cxnLst/>
              <a:rect l="l" t="t" r="r" b="b"/>
              <a:pathLst>
                <a:path w="6394" h="6368" extrusionOk="0">
                  <a:moveTo>
                    <a:pt x="6013" y="0"/>
                  </a:moveTo>
                  <a:lnTo>
                    <a:pt x="5513" y="727"/>
                  </a:lnTo>
                  <a:lnTo>
                    <a:pt x="5215" y="72"/>
                  </a:lnTo>
                  <a:lnTo>
                    <a:pt x="4870" y="715"/>
                  </a:lnTo>
                  <a:lnTo>
                    <a:pt x="4513" y="1798"/>
                  </a:lnTo>
                  <a:lnTo>
                    <a:pt x="4156" y="1417"/>
                  </a:lnTo>
                  <a:lnTo>
                    <a:pt x="3739" y="465"/>
                  </a:lnTo>
                  <a:lnTo>
                    <a:pt x="3096" y="2703"/>
                  </a:lnTo>
                  <a:lnTo>
                    <a:pt x="2679" y="2275"/>
                  </a:lnTo>
                  <a:lnTo>
                    <a:pt x="2334" y="2906"/>
                  </a:lnTo>
                  <a:lnTo>
                    <a:pt x="1834" y="2465"/>
                  </a:lnTo>
                  <a:lnTo>
                    <a:pt x="1322" y="3346"/>
                  </a:lnTo>
                  <a:lnTo>
                    <a:pt x="774" y="3370"/>
                  </a:lnTo>
                  <a:lnTo>
                    <a:pt x="179" y="4584"/>
                  </a:lnTo>
                  <a:lnTo>
                    <a:pt x="0" y="4846"/>
                  </a:lnTo>
                  <a:lnTo>
                    <a:pt x="0" y="6263"/>
                  </a:lnTo>
                  <a:cubicBezTo>
                    <a:pt x="0" y="6330"/>
                    <a:pt x="30" y="6368"/>
                    <a:pt x="80" y="6368"/>
                  </a:cubicBezTo>
                  <a:cubicBezTo>
                    <a:pt x="101" y="6368"/>
                    <a:pt x="127" y="6361"/>
                    <a:pt x="155" y="6347"/>
                  </a:cubicBezTo>
                  <a:lnTo>
                    <a:pt x="6239" y="2834"/>
                  </a:lnTo>
                  <a:cubicBezTo>
                    <a:pt x="6322" y="2787"/>
                    <a:pt x="6394" y="2667"/>
                    <a:pt x="6394" y="2560"/>
                  </a:cubicBezTo>
                  <a:lnTo>
                    <a:pt x="6394" y="512"/>
                  </a:lnTo>
                  <a:lnTo>
                    <a:pt x="6191" y="536"/>
                  </a:lnTo>
                  <a:lnTo>
                    <a:pt x="601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8171" y="1770617"/>
              <a:ext cx="292549" cy="177576"/>
            </a:xfrm>
            <a:custGeom>
              <a:avLst/>
              <a:gdLst/>
              <a:ahLst/>
              <a:cxnLst/>
              <a:rect l="l" t="t" r="r" b="b"/>
              <a:pathLst>
                <a:path w="9145" h="5551" extrusionOk="0">
                  <a:moveTo>
                    <a:pt x="9080" y="0"/>
                  </a:moveTo>
                  <a:cubicBezTo>
                    <a:pt x="9067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4"/>
                    <a:pt x="1" y="5360"/>
                    <a:pt x="1" y="5443"/>
                  </a:cubicBezTo>
                  <a:cubicBezTo>
                    <a:pt x="1" y="5507"/>
                    <a:pt x="36" y="5550"/>
                    <a:pt x="79" y="5550"/>
                  </a:cubicBezTo>
                  <a:cubicBezTo>
                    <a:pt x="92" y="5550"/>
                    <a:pt x="106" y="5546"/>
                    <a:pt x="120" y="5538"/>
                  </a:cubicBezTo>
                  <a:lnTo>
                    <a:pt x="9037" y="323"/>
                  </a:lnTo>
                  <a:cubicBezTo>
                    <a:pt x="9097" y="288"/>
                    <a:pt x="9145" y="192"/>
                    <a:pt x="9145" y="109"/>
                  </a:cubicBezTo>
                  <a:cubicBezTo>
                    <a:pt x="9145" y="38"/>
                    <a:pt x="9118" y="0"/>
                    <a:pt x="9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38171" y="173936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8171" y="170814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31"/>
                  </a:cubicBezTo>
                  <a:cubicBezTo>
                    <a:pt x="1" y="5502"/>
                    <a:pt x="34" y="5540"/>
                    <a:pt x="75" y="5540"/>
                  </a:cubicBezTo>
                  <a:cubicBezTo>
                    <a:pt x="89" y="5540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038171" y="1676536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3"/>
                  </a:cubicBezTo>
                  <a:cubicBezTo>
                    <a:pt x="1" y="5505"/>
                    <a:pt x="33" y="5540"/>
                    <a:pt x="74" y="5540"/>
                  </a:cubicBezTo>
                  <a:cubicBezTo>
                    <a:pt x="89" y="5540"/>
                    <a:pt x="104" y="5536"/>
                    <a:pt x="120" y="5526"/>
                  </a:cubicBezTo>
                  <a:lnTo>
                    <a:pt x="9037" y="323"/>
                  </a:lnTo>
                  <a:cubicBezTo>
                    <a:pt x="9097" y="288"/>
                    <a:pt x="9145" y="181"/>
                    <a:pt x="9145" y="97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038171" y="1832293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1"/>
                  </a:moveTo>
                  <a:cubicBezTo>
                    <a:pt x="9068" y="1"/>
                    <a:pt x="9053" y="5"/>
                    <a:pt x="9037" y="15"/>
                  </a:cubicBezTo>
                  <a:lnTo>
                    <a:pt x="120" y="5229"/>
                  </a:lnTo>
                  <a:cubicBezTo>
                    <a:pt x="60" y="5265"/>
                    <a:pt x="1" y="5360"/>
                    <a:pt x="1" y="5444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24"/>
                  </a:lnTo>
                  <a:cubicBezTo>
                    <a:pt x="9097" y="288"/>
                    <a:pt x="9145" y="181"/>
                    <a:pt x="9145" y="98"/>
                  </a:cubicBezTo>
                  <a:cubicBezTo>
                    <a:pt x="9145" y="36"/>
                    <a:pt x="9119" y="1"/>
                    <a:pt x="9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038171" y="1801071"/>
              <a:ext cx="292549" cy="177257"/>
            </a:xfrm>
            <a:custGeom>
              <a:avLst/>
              <a:gdLst/>
              <a:ahLst/>
              <a:cxnLst/>
              <a:rect l="l" t="t" r="r" b="b"/>
              <a:pathLst>
                <a:path w="9145" h="5541" extrusionOk="0">
                  <a:moveTo>
                    <a:pt x="9081" y="0"/>
                  </a:moveTo>
                  <a:cubicBezTo>
                    <a:pt x="9068" y="0"/>
                    <a:pt x="9053" y="5"/>
                    <a:pt x="9037" y="14"/>
                  </a:cubicBezTo>
                  <a:lnTo>
                    <a:pt x="120" y="5217"/>
                  </a:lnTo>
                  <a:cubicBezTo>
                    <a:pt x="60" y="5253"/>
                    <a:pt x="1" y="5348"/>
                    <a:pt x="1" y="5443"/>
                  </a:cubicBezTo>
                  <a:cubicBezTo>
                    <a:pt x="1" y="5505"/>
                    <a:pt x="33" y="5541"/>
                    <a:pt x="74" y="5541"/>
                  </a:cubicBezTo>
                  <a:cubicBezTo>
                    <a:pt x="89" y="5541"/>
                    <a:pt x="104" y="5536"/>
                    <a:pt x="120" y="5527"/>
                  </a:cubicBezTo>
                  <a:lnTo>
                    <a:pt x="9037" y="312"/>
                  </a:lnTo>
                  <a:cubicBezTo>
                    <a:pt x="9097" y="276"/>
                    <a:pt x="9145" y="181"/>
                    <a:pt x="9145" y="98"/>
                  </a:cubicBezTo>
                  <a:cubicBezTo>
                    <a:pt x="9145" y="36"/>
                    <a:pt x="9119" y="0"/>
                    <a:pt x="9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790603" y="1792370"/>
              <a:ext cx="223226" cy="148210"/>
            </a:xfrm>
            <a:custGeom>
              <a:avLst/>
              <a:gdLst/>
              <a:ahLst/>
              <a:cxnLst/>
              <a:rect l="l" t="t" r="r" b="b"/>
              <a:pathLst>
                <a:path w="6978" h="4633" extrusionOk="0">
                  <a:moveTo>
                    <a:pt x="6978" y="0"/>
                  </a:moveTo>
                  <a:lnTo>
                    <a:pt x="1" y="4037"/>
                  </a:lnTo>
                  <a:lnTo>
                    <a:pt x="1" y="4632"/>
                  </a:lnTo>
                  <a:lnTo>
                    <a:pt x="6978" y="608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3"/>
          <p:cNvGrpSpPr/>
          <p:nvPr/>
        </p:nvGrpSpPr>
        <p:grpSpPr>
          <a:xfrm>
            <a:off x="8210332" y="3020125"/>
            <a:ext cx="1241789" cy="734416"/>
            <a:chOff x="942970" y="2297423"/>
            <a:chExt cx="529434" cy="313117"/>
          </a:xfrm>
        </p:grpSpPr>
        <p:sp>
          <p:nvSpPr>
            <p:cNvPr id="439" name="Google Shape;439;p33"/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3"/>
          <p:cNvGrpSpPr/>
          <p:nvPr/>
        </p:nvGrpSpPr>
        <p:grpSpPr>
          <a:xfrm>
            <a:off x="9258534" y="2920350"/>
            <a:ext cx="433388" cy="242580"/>
            <a:chOff x="1366097" y="2245375"/>
            <a:chExt cx="184774" cy="103424"/>
          </a:xfrm>
        </p:grpSpPr>
        <p:sp>
          <p:nvSpPr>
            <p:cNvPr id="509" name="Google Shape;509;p33"/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3"/>
          <p:cNvGrpSpPr/>
          <p:nvPr/>
        </p:nvGrpSpPr>
        <p:grpSpPr>
          <a:xfrm>
            <a:off x="7179573" y="421167"/>
            <a:ext cx="1007328" cy="1196023"/>
            <a:chOff x="1673102" y="2206764"/>
            <a:chExt cx="335575" cy="398435"/>
          </a:xfrm>
        </p:grpSpPr>
        <p:sp>
          <p:nvSpPr>
            <p:cNvPr id="513" name="Google Shape;513;p33"/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3"/>
          <p:cNvGrpSpPr/>
          <p:nvPr/>
        </p:nvGrpSpPr>
        <p:grpSpPr>
          <a:xfrm>
            <a:off x="4781025" y="4108125"/>
            <a:ext cx="579625" cy="130500"/>
            <a:chOff x="304275" y="275275"/>
            <a:chExt cx="579625" cy="130500"/>
          </a:xfrm>
        </p:grpSpPr>
        <p:sp>
          <p:nvSpPr>
            <p:cNvPr id="521" name="Google Shape;521;p33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33"/>
          <p:cNvSpPr/>
          <p:nvPr/>
        </p:nvSpPr>
        <p:spPr>
          <a:xfrm>
            <a:off x="363900" y="4337947"/>
            <a:ext cx="349500" cy="397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3"/>
          <p:cNvSpPr txBox="1"/>
          <p:nvPr/>
        </p:nvSpPr>
        <p:spPr>
          <a:xfrm>
            <a:off x="1447900" y="339275"/>
            <a:ext cx="1772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Fahkwang"/>
                <a:cs typeface="Times New Roman" panose="02020603050405020304" pitchFamily="18" charset="0"/>
                <a:sym typeface="Fahkwang"/>
              </a:rPr>
              <a:t>TECHNOLOGY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Fahkwang"/>
              <a:cs typeface="Times New Roman" panose="02020603050405020304" pitchFamily="18" charset="0"/>
              <a:sym typeface="Fahkwang"/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3465250" y="4442725"/>
            <a:ext cx="1895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Fahkwang"/>
                <a:cs typeface="Times New Roman" panose="02020603050405020304" pitchFamily="18" charset="0"/>
                <a:sym typeface="Fahkwang"/>
              </a:rPr>
              <a:t>INVESTMENTS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Fahkwang"/>
              <a:cs typeface="Times New Roman" panose="02020603050405020304" pitchFamily="18" charset="0"/>
              <a:sym typeface="Fahkwang"/>
            </a:endParaRPr>
          </a:p>
        </p:txBody>
      </p:sp>
      <p:grpSp>
        <p:nvGrpSpPr>
          <p:cNvPr id="527" name="Google Shape;527;p33"/>
          <p:cNvGrpSpPr/>
          <p:nvPr/>
        </p:nvGrpSpPr>
        <p:grpSpPr>
          <a:xfrm>
            <a:off x="5733519" y="960358"/>
            <a:ext cx="896100" cy="205962"/>
            <a:chOff x="5733519" y="960358"/>
            <a:chExt cx="896100" cy="205962"/>
          </a:xfrm>
        </p:grpSpPr>
        <p:grpSp>
          <p:nvGrpSpPr>
            <p:cNvPr id="528" name="Google Shape;528;p33"/>
            <p:cNvGrpSpPr/>
            <p:nvPr/>
          </p:nvGrpSpPr>
          <p:grpSpPr>
            <a:xfrm>
              <a:off x="5733519" y="960358"/>
              <a:ext cx="210300" cy="205962"/>
              <a:chOff x="5733519" y="960358"/>
              <a:chExt cx="210300" cy="205962"/>
            </a:xfrm>
          </p:grpSpPr>
          <p:cxnSp>
            <p:nvCxnSpPr>
              <p:cNvPr id="529" name="Google Shape;529;p33"/>
              <p:cNvCxnSpPr/>
              <p:nvPr/>
            </p:nvCxnSpPr>
            <p:spPr>
              <a:xfrm>
                <a:off x="58386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33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1" name="Google Shape;531;p33"/>
            <p:cNvGrpSpPr/>
            <p:nvPr/>
          </p:nvGrpSpPr>
          <p:grpSpPr>
            <a:xfrm>
              <a:off x="6076419" y="960358"/>
              <a:ext cx="210300" cy="205962"/>
              <a:chOff x="6076419" y="960358"/>
              <a:chExt cx="210300" cy="205962"/>
            </a:xfrm>
          </p:grpSpPr>
          <p:cxnSp>
            <p:nvCxnSpPr>
              <p:cNvPr id="532" name="Google Shape;532;p33"/>
              <p:cNvCxnSpPr/>
              <p:nvPr/>
            </p:nvCxnSpPr>
            <p:spPr>
              <a:xfrm>
                <a:off x="61815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33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" name="Google Shape;534;p33"/>
            <p:cNvGrpSpPr/>
            <p:nvPr/>
          </p:nvGrpSpPr>
          <p:grpSpPr>
            <a:xfrm>
              <a:off x="6419319" y="960358"/>
              <a:ext cx="210300" cy="205962"/>
              <a:chOff x="6419319" y="960358"/>
              <a:chExt cx="210300" cy="205962"/>
            </a:xfrm>
          </p:grpSpPr>
          <p:cxnSp>
            <p:nvCxnSpPr>
              <p:cNvPr id="535" name="Google Shape;535;p33"/>
              <p:cNvCxnSpPr/>
              <p:nvPr/>
            </p:nvCxnSpPr>
            <p:spPr>
              <a:xfrm>
                <a:off x="6524485" y="960358"/>
                <a:ext cx="0" cy="20596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33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Google Shape;243;p34">
            <a:extLst>
              <a:ext uri="{FF2B5EF4-FFF2-40B4-BE49-F238E27FC236}">
                <a16:creationId xmlns:a16="http://schemas.microsoft.com/office/drawing/2014/main" id="{8EAF1B73-B177-ED5D-98CB-BE6A14B35401}"/>
              </a:ext>
            </a:extLst>
          </p:cNvPr>
          <p:cNvSpPr/>
          <p:nvPr/>
        </p:nvSpPr>
        <p:spPr>
          <a:xfrm>
            <a:off x="1270059" y="711601"/>
            <a:ext cx="3616986" cy="9442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D</a:t>
            </a:r>
            <a:r>
              <a:rPr lang="es-419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efensa</a:t>
            </a:r>
          </a:p>
        </p:txBody>
      </p:sp>
      <p:sp>
        <p:nvSpPr>
          <p:cNvPr id="8" name="Google Shape;239;p34">
            <a:extLst>
              <a:ext uri="{FF2B5EF4-FFF2-40B4-BE49-F238E27FC236}">
                <a16:creationId xmlns:a16="http://schemas.microsoft.com/office/drawing/2014/main" id="{A14DC148-73FE-D7F4-4C37-AB2B97CF46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39285" y="1446031"/>
            <a:ext cx="3376466" cy="1187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tx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hito 3</a:t>
            </a:r>
            <a:endParaRPr sz="6600" dirty="0">
              <a:solidFill>
                <a:schemeClr val="tx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1" name="Google Shape;243;p34">
            <a:extLst>
              <a:ext uri="{FF2B5EF4-FFF2-40B4-BE49-F238E27FC236}">
                <a16:creationId xmlns:a16="http://schemas.microsoft.com/office/drawing/2014/main" id="{398C9520-1325-B8FC-9BC2-032D2897A96C}"/>
              </a:ext>
            </a:extLst>
          </p:cNvPr>
          <p:cNvSpPr/>
          <p:nvPr/>
        </p:nvSpPr>
        <p:spPr>
          <a:xfrm>
            <a:off x="1270059" y="2446355"/>
            <a:ext cx="3919819" cy="6961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Base de datos 1</a:t>
            </a:r>
            <a:endParaRPr lang="es-419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gerian" panose="04020705040A02060702" pitchFamily="82" charset="0"/>
            </a:endParaRPr>
          </a:p>
        </p:txBody>
      </p:sp>
      <p:sp>
        <p:nvSpPr>
          <p:cNvPr id="12" name="Google Shape;238;p34">
            <a:extLst>
              <a:ext uri="{FF2B5EF4-FFF2-40B4-BE49-F238E27FC236}">
                <a16:creationId xmlns:a16="http://schemas.microsoft.com/office/drawing/2014/main" id="{79CBA627-1E31-3542-892B-291CBB3FA276}"/>
              </a:ext>
            </a:extLst>
          </p:cNvPr>
          <p:cNvSpPr/>
          <p:nvPr/>
        </p:nvSpPr>
        <p:spPr>
          <a:xfrm>
            <a:off x="1431184" y="3258732"/>
            <a:ext cx="2672465" cy="44207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 w="190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</a:t>
            </a:r>
            <a:endParaRPr dirty="0"/>
          </a:p>
        </p:txBody>
      </p:sp>
      <p:sp>
        <p:nvSpPr>
          <p:cNvPr id="13" name="Google Shape;240;p34">
            <a:extLst>
              <a:ext uri="{FF2B5EF4-FFF2-40B4-BE49-F238E27FC236}">
                <a16:creationId xmlns:a16="http://schemas.microsoft.com/office/drawing/2014/main" id="{45FA512D-1684-DD43-C5AC-3F0CCE0876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5096" y="3382464"/>
            <a:ext cx="3745513" cy="181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</a:t>
            </a:r>
            <a:endParaRPr sz="2400" b="1" i="1" u="sng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40;p34">
            <a:extLst>
              <a:ext uri="{FF2B5EF4-FFF2-40B4-BE49-F238E27FC236}">
                <a16:creationId xmlns:a16="http://schemas.microsoft.com/office/drawing/2014/main" id="{5A99DEAA-3C04-DC7E-6DB4-CE2A32432447}"/>
              </a:ext>
            </a:extLst>
          </p:cNvPr>
          <p:cNvSpPr txBox="1">
            <a:spLocks/>
          </p:cNvSpPr>
          <p:nvPr/>
        </p:nvSpPr>
        <p:spPr>
          <a:xfrm>
            <a:off x="1076001" y="3671003"/>
            <a:ext cx="5430988" cy="53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BO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EDSON IVER CONDORI CONDORI  -  SIS10929449</a:t>
            </a:r>
          </a:p>
        </p:txBody>
      </p:sp>
      <p:pic>
        <p:nvPicPr>
          <p:cNvPr id="15" name="Picture 2" descr="Trabajando en UNIFRANZ | Great Place To Work® Bolivia">
            <a:extLst>
              <a:ext uri="{FF2B5EF4-FFF2-40B4-BE49-F238E27FC236}">
                <a16:creationId xmlns:a16="http://schemas.microsoft.com/office/drawing/2014/main" id="{B57FF206-F472-9338-60DA-B4DA144D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86" y="4252421"/>
            <a:ext cx="282816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3" name="Text Placeholder 3">
            <a:extLst>
              <a:ext uri="{FF2B5EF4-FFF2-40B4-BE49-F238E27FC236}">
                <a16:creationId xmlns:a16="http://schemas.microsoft.com/office/drawing/2014/main" id="{9E32A2EE-7671-87C7-F63D-6B1C2FA21419}"/>
              </a:ext>
            </a:extLst>
          </p:cNvPr>
          <p:cNvSpPr txBox="1">
            <a:spLocks/>
          </p:cNvSpPr>
          <p:nvPr/>
        </p:nvSpPr>
        <p:spPr>
          <a:xfrm>
            <a:off x="188788" y="4587587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OCTUBRE DE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;p37">
            <a:extLst>
              <a:ext uri="{FF2B5EF4-FFF2-40B4-BE49-F238E27FC236}">
                <a16:creationId xmlns:a16="http://schemas.microsoft.com/office/drawing/2014/main" id="{39D40E36-E1F8-AC4D-E9E1-F40D2EE7C7CD}"/>
              </a:ext>
            </a:extLst>
          </p:cNvPr>
          <p:cNvGrpSpPr/>
          <p:nvPr/>
        </p:nvGrpSpPr>
        <p:grpSpPr>
          <a:xfrm rot="20304273">
            <a:off x="1037357" y="823717"/>
            <a:ext cx="1219226" cy="1762947"/>
            <a:chOff x="910475" y="761863"/>
            <a:chExt cx="1043050" cy="1488400"/>
          </a:xfrm>
        </p:grpSpPr>
        <p:sp>
          <p:nvSpPr>
            <p:cNvPr id="7" name="Google Shape;418;p37">
              <a:extLst>
                <a:ext uri="{FF2B5EF4-FFF2-40B4-BE49-F238E27FC236}">
                  <a16:creationId xmlns:a16="http://schemas.microsoft.com/office/drawing/2014/main" id="{AF9BD20D-A117-229F-2BE3-3CB661FE46DA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9;p37">
              <a:extLst>
                <a:ext uri="{FF2B5EF4-FFF2-40B4-BE49-F238E27FC236}">
                  <a16:creationId xmlns:a16="http://schemas.microsoft.com/office/drawing/2014/main" id="{9F68E5F9-07E5-E19D-4B5B-C2928FFCEE52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0;p37">
              <a:extLst>
                <a:ext uri="{FF2B5EF4-FFF2-40B4-BE49-F238E27FC236}">
                  <a16:creationId xmlns:a16="http://schemas.microsoft.com/office/drawing/2014/main" id="{0995ED8E-475F-25EE-1F87-D20D4DCB0EA5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21;p37">
              <a:extLst>
                <a:ext uri="{FF2B5EF4-FFF2-40B4-BE49-F238E27FC236}">
                  <a16:creationId xmlns:a16="http://schemas.microsoft.com/office/drawing/2014/main" id="{55CDB234-5628-E9D8-51EF-37E844BD9472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22;p37">
              <a:extLst>
                <a:ext uri="{FF2B5EF4-FFF2-40B4-BE49-F238E27FC236}">
                  <a16:creationId xmlns:a16="http://schemas.microsoft.com/office/drawing/2014/main" id="{13B4CDC4-2B38-951A-CA5B-63F6F1A723B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3;p37">
              <a:extLst>
                <a:ext uri="{FF2B5EF4-FFF2-40B4-BE49-F238E27FC236}">
                  <a16:creationId xmlns:a16="http://schemas.microsoft.com/office/drawing/2014/main" id="{360034B0-FF42-36AA-53B6-29BBCC2C4F34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4;p37">
              <a:extLst>
                <a:ext uri="{FF2B5EF4-FFF2-40B4-BE49-F238E27FC236}">
                  <a16:creationId xmlns:a16="http://schemas.microsoft.com/office/drawing/2014/main" id="{8A70A59B-C64E-A82C-D1D5-AA5AA996E1F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5;p37">
              <a:extLst>
                <a:ext uri="{FF2B5EF4-FFF2-40B4-BE49-F238E27FC236}">
                  <a16:creationId xmlns:a16="http://schemas.microsoft.com/office/drawing/2014/main" id="{60F1A855-3280-A98B-4F5C-DBD25517127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6;p37">
              <a:extLst>
                <a:ext uri="{FF2B5EF4-FFF2-40B4-BE49-F238E27FC236}">
                  <a16:creationId xmlns:a16="http://schemas.microsoft.com/office/drawing/2014/main" id="{16AA5C3A-D8FB-1461-0E5C-AB59D2929046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7;p37">
              <a:extLst>
                <a:ext uri="{FF2B5EF4-FFF2-40B4-BE49-F238E27FC236}">
                  <a16:creationId xmlns:a16="http://schemas.microsoft.com/office/drawing/2014/main" id="{E1D6E2F8-83FF-4E5A-14D3-6B62A21B4DAA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8;p37">
              <a:extLst>
                <a:ext uri="{FF2B5EF4-FFF2-40B4-BE49-F238E27FC236}">
                  <a16:creationId xmlns:a16="http://schemas.microsoft.com/office/drawing/2014/main" id="{EC6A2FB0-4642-016B-5F3C-41B80427A234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553A4356-8F68-25C9-7E9B-941D6F1FE322}"/>
              </a:ext>
            </a:extLst>
          </p:cNvPr>
          <p:cNvGrpSpPr/>
          <p:nvPr/>
        </p:nvGrpSpPr>
        <p:grpSpPr>
          <a:xfrm>
            <a:off x="7528320" y="1258409"/>
            <a:ext cx="953591" cy="334099"/>
            <a:chOff x="2271950" y="2722775"/>
            <a:chExt cx="575875" cy="201775"/>
          </a:xfrm>
        </p:grpSpPr>
        <p:sp>
          <p:nvSpPr>
            <p:cNvPr id="19" name="Google Shape;699;p41">
              <a:extLst>
                <a:ext uri="{FF2B5EF4-FFF2-40B4-BE49-F238E27FC236}">
                  <a16:creationId xmlns:a16="http://schemas.microsoft.com/office/drawing/2014/main" id="{364F629A-364F-2361-13CA-A4014EEE897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0;p41">
              <a:extLst>
                <a:ext uri="{FF2B5EF4-FFF2-40B4-BE49-F238E27FC236}">
                  <a16:creationId xmlns:a16="http://schemas.microsoft.com/office/drawing/2014/main" id="{63FB8B05-2B05-70AE-F2BA-323977696D4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1;p41">
              <a:extLst>
                <a:ext uri="{FF2B5EF4-FFF2-40B4-BE49-F238E27FC236}">
                  <a16:creationId xmlns:a16="http://schemas.microsoft.com/office/drawing/2014/main" id="{485361B9-9F4B-6017-3ACB-E6389DC5083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2;p41">
              <a:extLst>
                <a:ext uri="{FF2B5EF4-FFF2-40B4-BE49-F238E27FC236}">
                  <a16:creationId xmlns:a16="http://schemas.microsoft.com/office/drawing/2014/main" id="{92569DAE-A8FB-E0A8-74A6-9A077C4860A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3;p41">
              <a:extLst>
                <a:ext uri="{FF2B5EF4-FFF2-40B4-BE49-F238E27FC236}">
                  <a16:creationId xmlns:a16="http://schemas.microsoft.com/office/drawing/2014/main" id="{E783F043-0405-500A-1DC0-350B9FB0992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698;p41">
            <a:extLst>
              <a:ext uri="{FF2B5EF4-FFF2-40B4-BE49-F238E27FC236}">
                <a16:creationId xmlns:a16="http://schemas.microsoft.com/office/drawing/2014/main" id="{C02EB428-E208-B7C1-53A0-850BB028BCFB}"/>
              </a:ext>
            </a:extLst>
          </p:cNvPr>
          <p:cNvGrpSpPr/>
          <p:nvPr/>
        </p:nvGrpSpPr>
        <p:grpSpPr>
          <a:xfrm>
            <a:off x="7270087" y="2084863"/>
            <a:ext cx="692398" cy="179686"/>
            <a:chOff x="2271950" y="2722775"/>
            <a:chExt cx="575875" cy="201775"/>
          </a:xfrm>
        </p:grpSpPr>
        <p:sp>
          <p:nvSpPr>
            <p:cNvPr id="25" name="Google Shape;699;p41">
              <a:extLst>
                <a:ext uri="{FF2B5EF4-FFF2-40B4-BE49-F238E27FC236}">
                  <a16:creationId xmlns:a16="http://schemas.microsoft.com/office/drawing/2014/main" id="{C466067F-9F75-A3DB-C5D8-252DDF5CC4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0;p41">
              <a:extLst>
                <a:ext uri="{FF2B5EF4-FFF2-40B4-BE49-F238E27FC236}">
                  <a16:creationId xmlns:a16="http://schemas.microsoft.com/office/drawing/2014/main" id="{E5F9675D-B528-219F-BCBD-A6BBB752D6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1;p41">
              <a:extLst>
                <a:ext uri="{FF2B5EF4-FFF2-40B4-BE49-F238E27FC236}">
                  <a16:creationId xmlns:a16="http://schemas.microsoft.com/office/drawing/2014/main" id="{AC6C74DA-816A-0B12-1E65-0C4F17B47E6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02;p41">
              <a:extLst>
                <a:ext uri="{FF2B5EF4-FFF2-40B4-BE49-F238E27FC236}">
                  <a16:creationId xmlns:a16="http://schemas.microsoft.com/office/drawing/2014/main" id="{5DC8178F-3622-8D01-5B23-F6C1911DA0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03;p41">
              <a:extLst>
                <a:ext uri="{FF2B5EF4-FFF2-40B4-BE49-F238E27FC236}">
                  <a16:creationId xmlns:a16="http://schemas.microsoft.com/office/drawing/2014/main" id="{54649D33-DC33-3734-FD5A-01C2770A5A4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32;p35">
            <a:extLst>
              <a:ext uri="{FF2B5EF4-FFF2-40B4-BE49-F238E27FC236}">
                <a16:creationId xmlns:a16="http://schemas.microsoft.com/office/drawing/2014/main" id="{8D6B8323-6831-0709-F6CB-67B88E254004}"/>
              </a:ext>
            </a:extLst>
          </p:cNvPr>
          <p:cNvSpPr/>
          <p:nvPr/>
        </p:nvSpPr>
        <p:spPr>
          <a:xfrm>
            <a:off x="8216268" y="2440858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29;p35">
            <a:extLst>
              <a:ext uri="{FF2B5EF4-FFF2-40B4-BE49-F238E27FC236}">
                <a16:creationId xmlns:a16="http://schemas.microsoft.com/office/drawing/2014/main" id="{86AA478F-1F09-6CE6-9880-2321B6B63ADF}"/>
              </a:ext>
            </a:extLst>
          </p:cNvPr>
          <p:cNvSpPr/>
          <p:nvPr/>
        </p:nvSpPr>
        <p:spPr>
          <a:xfrm>
            <a:off x="8224731" y="179386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30;p35">
            <a:extLst>
              <a:ext uri="{FF2B5EF4-FFF2-40B4-BE49-F238E27FC236}">
                <a16:creationId xmlns:a16="http://schemas.microsoft.com/office/drawing/2014/main" id="{6B6D760B-F188-1AA5-8F0E-EDEB76AE3503}"/>
              </a:ext>
            </a:extLst>
          </p:cNvPr>
          <p:cNvSpPr/>
          <p:nvPr/>
        </p:nvSpPr>
        <p:spPr>
          <a:xfrm>
            <a:off x="7517077" y="172068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652;p40">
            <a:extLst>
              <a:ext uri="{FF2B5EF4-FFF2-40B4-BE49-F238E27FC236}">
                <a16:creationId xmlns:a16="http://schemas.microsoft.com/office/drawing/2014/main" id="{3ECCD621-62D8-3750-6355-E63A39BACA80}"/>
              </a:ext>
            </a:extLst>
          </p:cNvPr>
          <p:cNvSpPr/>
          <p:nvPr/>
        </p:nvSpPr>
        <p:spPr>
          <a:xfrm>
            <a:off x="738603" y="2808264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655;p40">
            <a:extLst>
              <a:ext uri="{FF2B5EF4-FFF2-40B4-BE49-F238E27FC236}">
                <a16:creationId xmlns:a16="http://schemas.microsoft.com/office/drawing/2014/main" id="{19DB0371-D97C-CCEB-F2C1-00FB735656AD}"/>
              </a:ext>
            </a:extLst>
          </p:cNvPr>
          <p:cNvSpPr/>
          <p:nvPr/>
        </p:nvSpPr>
        <p:spPr>
          <a:xfrm>
            <a:off x="1001067" y="3729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666;p40">
            <a:extLst>
              <a:ext uri="{FF2B5EF4-FFF2-40B4-BE49-F238E27FC236}">
                <a16:creationId xmlns:a16="http://schemas.microsoft.com/office/drawing/2014/main" id="{22170D32-E558-8333-B8D3-939734A963F1}"/>
              </a:ext>
            </a:extLst>
          </p:cNvPr>
          <p:cNvSpPr/>
          <p:nvPr/>
        </p:nvSpPr>
        <p:spPr>
          <a:xfrm>
            <a:off x="760589" y="423980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417;p37">
            <a:extLst>
              <a:ext uri="{FF2B5EF4-FFF2-40B4-BE49-F238E27FC236}">
                <a16:creationId xmlns:a16="http://schemas.microsoft.com/office/drawing/2014/main" id="{FF94BDD8-C252-C69F-0B20-65DFD96BE988}"/>
              </a:ext>
            </a:extLst>
          </p:cNvPr>
          <p:cNvGrpSpPr/>
          <p:nvPr/>
        </p:nvGrpSpPr>
        <p:grpSpPr>
          <a:xfrm>
            <a:off x="175273" y="2555179"/>
            <a:ext cx="1043050" cy="1488400"/>
            <a:chOff x="910475" y="761863"/>
            <a:chExt cx="1043050" cy="1488400"/>
          </a:xfrm>
        </p:grpSpPr>
        <p:sp>
          <p:nvSpPr>
            <p:cNvPr id="364" name="Google Shape;418;p37">
              <a:extLst>
                <a:ext uri="{FF2B5EF4-FFF2-40B4-BE49-F238E27FC236}">
                  <a16:creationId xmlns:a16="http://schemas.microsoft.com/office/drawing/2014/main" id="{C7989ACD-C832-7643-F7F3-EEA07B0F13B7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419;p37">
              <a:extLst>
                <a:ext uri="{FF2B5EF4-FFF2-40B4-BE49-F238E27FC236}">
                  <a16:creationId xmlns:a16="http://schemas.microsoft.com/office/drawing/2014/main" id="{5A1C5218-30A4-03E5-82CB-1992074F6089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420;p37">
              <a:extLst>
                <a:ext uri="{FF2B5EF4-FFF2-40B4-BE49-F238E27FC236}">
                  <a16:creationId xmlns:a16="http://schemas.microsoft.com/office/drawing/2014/main" id="{5A5E2532-CBAA-D84F-E02B-8DDF16F2C684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421;p37">
              <a:extLst>
                <a:ext uri="{FF2B5EF4-FFF2-40B4-BE49-F238E27FC236}">
                  <a16:creationId xmlns:a16="http://schemas.microsoft.com/office/drawing/2014/main" id="{2BB66272-2290-632D-BE3D-CEF48DBFBDCB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422;p37">
              <a:extLst>
                <a:ext uri="{FF2B5EF4-FFF2-40B4-BE49-F238E27FC236}">
                  <a16:creationId xmlns:a16="http://schemas.microsoft.com/office/drawing/2014/main" id="{985E4053-818D-E8C2-1BF0-2512E92BAF50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423;p37">
              <a:extLst>
                <a:ext uri="{FF2B5EF4-FFF2-40B4-BE49-F238E27FC236}">
                  <a16:creationId xmlns:a16="http://schemas.microsoft.com/office/drawing/2014/main" id="{5FA3E8C2-384B-E6A4-E093-FC08DFE04712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424;p37">
              <a:extLst>
                <a:ext uri="{FF2B5EF4-FFF2-40B4-BE49-F238E27FC236}">
                  <a16:creationId xmlns:a16="http://schemas.microsoft.com/office/drawing/2014/main" id="{6BB915B8-589C-D48C-4332-A36E285B5D1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425;p37">
              <a:extLst>
                <a:ext uri="{FF2B5EF4-FFF2-40B4-BE49-F238E27FC236}">
                  <a16:creationId xmlns:a16="http://schemas.microsoft.com/office/drawing/2014/main" id="{7AB97B57-0A4D-5DFB-D5DE-528E061C02BD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426;p37">
              <a:extLst>
                <a:ext uri="{FF2B5EF4-FFF2-40B4-BE49-F238E27FC236}">
                  <a16:creationId xmlns:a16="http://schemas.microsoft.com/office/drawing/2014/main" id="{55062E5F-4210-99B3-1C7C-CD42EF3BBBA3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427;p37">
              <a:extLst>
                <a:ext uri="{FF2B5EF4-FFF2-40B4-BE49-F238E27FC236}">
                  <a16:creationId xmlns:a16="http://schemas.microsoft.com/office/drawing/2014/main" id="{3A9A1166-DA7D-D745-C633-C74506094515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428;p37">
              <a:extLst>
                <a:ext uri="{FF2B5EF4-FFF2-40B4-BE49-F238E27FC236}">
                  <a16:creationId xmlns:a16="http://schemas.microsoft.com/office/drawing/2014/main" id="{092ED6C5-C6EC-6BDA-210F-939B9A2A3D46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5" name="Google Shape;429;p37">
            <a:extLst>
              <a:ext uri="{FF2B5EF4-FFF2-40B4-BE49-F238E27FC236}">
                <a16:creationId xmlns:a16="http://schemas.microsoft.com/office/drawing/2014/main" id="{7CDD6BE8-DBA9-E117-19FC-67D288CFF531}"/>
              </a:ext>
            </a:extLst>
          </p:cNvPr>
          <p:cNvGrpSpPr/>
          <p:nvPr/>
        </p:nvGrpSpPr>
        <p:grpSpPr>
          <a:xfrm>
            <a:off x="706796" y="2855779"/>
            <a:ext cx="875600" cy="1088925"/>
            <a:chOff x="5962175" y="478150"/>
            <a:chExt cx="875600" cy="1088925"/>
          </a:xfrm>
        </p:grpSpPr>
        <p:sp>
          <p:nvSpPr>
            <p:cNvPr id="376" name="Google Shape;430;p37">
              <a:extLst>
                <a:ext uri="{FF2B5EF4-FFF2-40B4-BE49-F238E27FC236}">
                  <a16:creationId xmlns:a16="http://schemas.microsoft.com/office/drawing/2014/main" id="{F08B27C7-3051-A141-8CCF-D02D4EE827F2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431;p37">
              <a:extLst>
                <a:ext uri="{FF2B5EF4-FFF2-40B4-BE49-F238E27FC236}">
                  <a16:creationId xmlns:a16="http://schemas.microsoft.com/office/drawing/2014/main" id="{45C1411C-90A3-811F-AD36-2B69311D71B7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432;p37">
              <a:extLst>
                <a:ext uri="{FF2B5EF4-FFF2-40B4-BE49-F238E27FC236}">
                  <a16:creationId xmlns:a16="http://schemas.microsoft.com/office/drawing/2014/main" id="{D56E44E3-E4EB-0A65-C174-93E4D8B438C2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433;p37">
              <a:extLst>
                <a:ext uri="{FF2B5EF4-FFF2-40B4-BE49-F238E27FC236}">
                  <a16:creationId xmlns:a16="http://schemas.microsoft.com/office/drawing/2014/main" id="{75BC7A97-A874-F6AB-0AAA-ED4841081816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434;p37">
              <a:extLst>
                <a:ext uri="{FF2B5EF4-FFF2-40B4-BE49-F238E27FC236}">
                  <a16:creationId xmlns:a16="http://schemas.microsoft.com/office/drawing/2014/main" id="{BAB8124D-47B2-FDC3-12D7-B5ADAEA1D5B0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1" name="Google Shape;438;p37">
            <a:extLst>
              <a:ext uri="{FF2B5EF4-FFF2-40B4-BE49-F238E27FC236}">
                <a16:creationId xmlns:a16="http://schemas.microsoft.com/office/drawing/2014/main" id="{F429C3F2-0A5D-DA44-3270-168F97EBABBC}"/>
              </a:ext>
            </a:extLst>
          </p:cNvPr>
          <p:cNvSpPr/>
          <p:nvPr/>
        </p:nvSpPr>
        <p:spPr>
          <a:xfrm>
            <a:off x="380464" y="411626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439;p37">
            <a:extLst>
              <a:ext uri="{FF2B5EF4-FFF2-40B4-BE49-F238E27FC236}">
                <a16:creationId xmlns:a16="http://schemas.microsoft.com/office/drawing/2014/main" id="{AED6FC6B-8611-394B-C831-7D71423E94BA}"/>
              </a:ext>
            </a:extLst>
          </p:cNvPr>
          <p:cNvSpPr/>
          <p:nvPr/>
        </p:nvSpPr>
        <p:spPr>
          <a:xfrm>
            <a:off x="971552" y="365724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441;p37">
            <a:extLst>
              <a:ext uri="{FF2B5EF4-FFF2-40B4-BE49-F238E27FC236}">
                <a16:creationId xmlns:a16="http://schemas.microsoft.com/office/drawing/2014/main" id="{9C48C29C-EEC0-A00B-CE83-E3A0AB3031FE}"/>
              </a:ext>
            </a:extLst>
          </p:cNvPr>
          <p:cNvSpPr/>
          <p:nvPr/>
        </p:nvSpPr>
        <p:spPr>
          <a:xfrm rot="-1685758">
            <a:off x="408992" y="366772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457;p37">
            <a:extLst>
              <a:ext uri="{FF2B5EF4-FFF2-40B4-BE49-F238E27FC236}">
                <a16:creationId xmlns:a16="http://schemas.microsoft.com/office/drawing/2014/main" id="{D6A87AA9-5EA1-23F0-E42F-1095073C1B77}"/>
              </a:ext>
            </a:extLst>
          </p:cNvPr>
          <p:cNvSpPr/>
          <p:nvPr/>
        </p:nvSpPr>
        <p:spPr>
          <a:xfrm rot="7201932">
            <a:off x="1321051" y="423585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Marco 48">
            <a:extLst>
              <a:ext uri="{FF2B5EF4-FFF2-40B4-BE49-F238E27FC236}">
                <a16:creationId xmlns:a16="http://schemas.microsoft.com/office/drawing/2014/main" id="{0DFBB4B5-9215-07F5-9814-BD685BF7D9F9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940A828D-05C6-FFE9-7096-09F5D6F60C1E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4" name="Google Shape;651;p40">
            <a:extLst>
              <a:ext uri="{FF2B5EF4-FFF2-40B4-BE49-F238E27FC236}">
                <a16:creationId xmlns:a16="http://schemas.microsoft.com/office/drawing/2014/main" id="{4B4E9F04-43CC-DC04-94A0-D223741D0128}"/>
              </a:ext>
            </a:extLst>
          </p:cNvPr>
          <p:cNvSpPr/>
          <p:nvPr/>
        </p:nvSpPr>
        <p:spPr>
          <a:xfrm>
            <a:off x="5585681" y="69842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652;p40">
            <a:extLst>
              <a:ext uri="{FF2B5EF4-FFF2-40B4-BE49-F238E27FC236}">
                <a16:creationId xmlns:a16="http://schemas.microsoft.com/office/drawing/2014/main" id="{4586341D-C7BA-14E4-4AC9-3E978C58E9CC}"/>
              </a:ext>
            </a:extLst>
          </p:cNvPr>
          <p:cNvSpPr/>
          <p:nvPr/>
        </p:nvSpPr>
        <p:spPr>
          <a:xfrm>
            <a:off x="6260906" y="225532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655;p40">
            <a:extLst>
              <a:ext uri="{FF2B5EF4-FFF2-40B4-BE49-F238E27FC236}">
                <a16:creationId xmlns:a16="http://schemas.microsoft.com/office/drawing/2014/main" id="{93620BFF-254B-0751-2CEE-21878A8C7976}"/>
              </a:ext>
            </a:extLst>
          </p:cNvPr>
          <p:cNvSpPr/>
          <p:nvPr/>
        </p:nvSpPr>
        <p:spPr>
          <a:xfrm>
            <a:off x="6523370" y="3176558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56;p40">
            <a:extLst>
              <a:ext uri="{FF2B5EF4-FFF2-40B4-BE49-F238E27FC236}">
                <a16:creationId xmlns:a16="http://schemas.microsoft.com/office/drawing/2014/main" id="{8A1E1CD7-D1FC-2597-C5C6-3F6502311041}"/>
              </a:ext>
            </a:extLst>
          </p:cNvPr>
          <p:cNvGrpSpPr/>
          <p:nvPr/>
        </p:nvGrpSpPr>
        <p:grpSpPr>
          <a:xfrm>
            <a:off x="6092553" y="728249"/>
            <a:ext cx="695830" cy="243805"/>
            <a:chOff x="2271950" y="2722775"/>
            <a:chExt cx="575875" cy="201775"/>
          </a:xfrm>
        </p:grpSpPr>
        <p:sp>
          <p:nvSpPr>
            <p:cNvPr id="58" name="Google Shape;657;p40">
              <a:extLst>
                <a:ext uri="{FF2B5EF4-FFF2-40B4-BE49-F238E27FC236}">
                  <a16:creationId xmlns:a16="http://schemas.microsoft.com/office/drawing/2014/main" id="{7DE688B9-2A93-E32A-C61B-8AA86BF3A85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58;p40">
              <a:extLst>
                <a:ext uri="{FF2B5EF4-FFF2-40B4-BE49-F238E27FC236}">
                  <a16:creationId xmlns:a16="http://schemas.microsoft.com/office/drawing/2014/main" id="{B39BD509-056D-48E6-9422-3C7DD62B83D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59;p40">
              <a:extLst>
                <a:ext uri="{FF2B5EF4-FFF2-40B4-BE49-F238E27FC236}">
                  <a16:creationId xmlns:a16="http://schemas.microsoft.com/office/drawing/2014/main" id="{37403DA8-EED5-1963-1B52-9689262FB4D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60;p40">
              <a:extLst>
                <a:ext uri="{FF2B5EF4-FFF2-40B4-BE49-F238E27FC236}">
                  <a16:creationId xmlns:a16="http://schemas.microsoft.com/office/drawing/2014/main" id="{B22179CE-686E-9B7D-BBD6-6FE754C1FD8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61;p40">
              <a:extLst>
                <a:ext uri="{FF2B5EF4-FFF2-40B4-BE49-F238E27FC236}">
                  <a16:creationId xmlns:a16="http://schemas.microsoft.com/office/drawing/2014/main" id="{4DCAEEAB-F38B-761B-1A3D-A964C936190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651;p40">
            <a:extLst>
              <a:ext uri="{FF2B5EF4-FFF2-40B4-BE49-F238E27FC236}">
                <a16:creationId xmlns:a16="http://schemas.microsoft.com/office/drawing/2014/main" id="{DB10A44D-5277-85FB-CED5-56BA3E23B57C}"/>
              </a:ext>
            </a:extLst>
          </p:cNvPr>
          <p:cNvSpPr/>
          <p:nvPr/>
        </p:nvSpPr>
        <p:spPr>
          <a:xfrm>
            <a:off x="7027838" y="289303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652;p40">
            <a:extLst>
              <a:ext uri="{FF2B5EF4-FFF2-40B4-BE49-F238E27FC236}">
                <a16:creationId xmlns:a16="http://schemas.microsoft.com/office/drawing/2014/main" id="{FEE46175-162F-054C-7554-C5204242B698}"/>
              </a:ext>
            </a:extLst>
          </p:cNvPr>
          <p:cNvSpPr/>
          <p:nvPr/>
        </p:nvSpPr>
        <p:spPr>
          <a:xfrm>
            <a:off x="6499957" y="3893220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655;p40">
            <a:extLst>
              <a:ext uri="{FF2B5EF4-FFF2-40B4-BE49-F238E27FC236}">
                <a16:creationId xmlns:a16="http://schemas.microsoft.com/office/drawing/2014/main" id="{D03F4AB3-C0AB-149D-EE3A-A59AA5FB263E}"/>
              </a:ext>
            </a:extLst>
          </p:cNvPr>
          <p:cNvSpPr/>
          <p:nvPr/>
        </p:nvSpPr>
        <p:spPr>
          <a:xfrm>
            <a:off x="7965527" y="537116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656;p40">
            <a:extLst>
              <a:ext uri="{FF2B5EF4-FFF2-40B4-BE49-F238E27FC236}">
                <a16:creationId xmlns:a16="http://schemas.microsoft.com/office/drawing/2014/main" id="{B166431E-78CD-1473-0A93-3BDC5810F709}"/>
              </a:ext>
            </a:extLst>
          </p:cNvPr>
          <p:cNvGrpSpPr/>
          <p:nvPr/>
        </p:nvGrpSpPr>
        <p:grpSpPr>
          <a:xfrm>
            <a:off x="7534710" y="2922860"/>
            <a:ext cx="695830" cy="243805"/>
            <a:chOff x="2271950" y="2722775"/>
            <a:chExt cx="575875" cy="201775"/>
          </a:xfrm>
        </p:grpSpPr>
        <p:sp>
          <p:nvSpPr>
            <p:cNvPr id="326" name="Google Shape;657;p40">
              <a:extLst>
                <a:ext uri="{FF2B5EF4-FFF2-40B4-BE49-F238E27FC236}">
                  <a16:creationId xmlns:a16="http://schemas.microsoft.com/office/drawing/2014/main" id="{9D7FD268-8E51-D644-AC1A-498D84BCC7F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658;p40">
              <a:extLst>
                <a:ext uri="{FF2B5EF4-FFF2-40B4-BE49-F238E27FC236}">
                  <a16:creationId xmlns:a16="http://schemas.microsoft.com/office/drawing/2014/main" id="{114DEF15-8DF3-660B-2EA9-B75140A5B65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659;p40">
              <a:extLst>
                <a:ext uri="{FF2B5EF4-FFF2-40B4-BE49-F238E27FC236}">
                  <a16:creationId xmlns:a16="http://schemas.microsoft.com/office/drawing/2014/main" id="{5B8160CC-E92B-E4AB-F7AB-E0A40959B6B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660;p40">
              <a:extLst>
                <a:ext uri="{FF2B5EF4-FFF2-40B4-BE49-F238E27FC236}">
                  <a16:creationId xmlns:a16="http://schemas.microsoft.com/office/drawing/2014/main" id="{5DD6E78C-ACCF-69A2-5DAC-F105C58211A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661;p40">
              <a:extLst>
                <a:ext uri="{FF2B5EF4-FFF2-40B4-BE49-F238E27FC236}">
                  <a16:creationId xmlns:a16="http://schemas.microsoft.com/office/drawing/2014/main" id="{532175F4-256A-A286-6BD4-F366C2165B8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662;p40">
            <a:extLst>
              <a:ext uri="{FF2B5EF4-FFF2-40B4-BE49-F238E27FC236}">
                <a16:creationId xmlns:a16="http://schemas.microsoft.com/office/drawing/2014/main" id="{22986E17-37B4-067A-91AB-984086AC524F}"/>
              </a:ext>
            </a:extLst>
          </p:cNvPr>
          <p:cNvSpPr/>
          <p:nvPr/>
        </p:nvSpPr>
        <p:spPr>
          <a:xfrm rot="7198898">
            <a:off x="7043816" y="329774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664;p40">
            <a:extLst>
              <a:ext uri="{FF2B5EF4-FFF2-40B4-BE49-F238E27FC236}">
                <a16:creationId xmlns:a16="http://schemas.microsoft.com/office/drawing/2014/main" id="{49524054-4C3B-0F8B-6AAF-333843B1CF40}"/>
              </a:ext>
            </a:extLst>
          </p:cNvPr>
          <p:cNvSpPr/>
          <p:nvPr/>
        </p:nvSpPr>
        <p:spPr>
          <a:xfrm>
            <a:off x="6418726" y="30989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666;p40">
            <a:extLst>
              <a:ext uri="{FF2B5EF4-FFF2-40B4-BE49-F238E27FC236}">
                <a16:creationId xmlns:a16="http://schemas.microsoft.com/office/drawing/2014/main" id="{BE55A484-D8BE-2985-5099-BB76A8596432}"/>
              </a:ext>
            </a:extLst>
          </p:cNvPr>
          <p:cNvSpPr/>
          <p:nvPr/>
        </p:nvSpPr>
        <p:spPr>
          <a:xfrm>
            <a:off x="7725049" y="588147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 descr="Rick and Morty Car Rainbow, Dibujos animados, Otros, Rainbow, Cool, morty,  Fondo de pantalla HD | Wallpaperbetter">
            <a:extLst>
              <a:ext uri="{FF2B5EF4-FFF2-40B4-BE49-F238E27FC236}">
                <a16:creationId xmlns:a16="http://schemas.microsoft.com/office/drawing/2014/main" id="{E19948DE-E076-9CCF-F826-2073804A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7144">
            <a:off x="2149580" y="1187508"/>
            <a:ext cx="2751454" cy="27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662;p40">
            <a:extLst>
              <a:ext uri="{FF2B5EF4-FFF2-40B4-BE49-F238E27FC236}">
                <a16:creationId xmlns:a16="http://schemas.microsoft.com/office/drawing/2014/main" id="{D651E98A-52AB-27B5-4160-9A5649DEEB5B}"/>
              </a:ext>
            </a:extLst>
          </p:cNvPr>
          <p:cNvSpPr/>
          <p:nvPr/>
        </p:nvSpPr>
        <p:spPr>
          <a:xfrm rot="7198898">
            <a:off x="5536768" y="118271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Pentagon 5">
            <a:extLst>
              <a:ext uri="{FF2B5EF4-FFF2-40B4-BE49-F238E27FC236}">
                <a16:creationId xmlns:a16="http://schemas.microsoft.com/office/drawing/2014/main" id="{DE59F946-28A5-AA56-8350-9C4F540570F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0" name="Google Shape;664;p40">
            <a:extLst>
              <a:ext uri="{FF2B5EF4-FFF2-40B4-BE49-F238E27FC236}">
                <a16:creationId xmlns:a16="http://schemas.microsoft.com/office/drawing/2014/main" id="{E28A338A-CC21-D316-A800-2D01F5F75EF4}"/>
              </a:ext>
            </a:extLst>
          </p:cNvPr>
          <p:cNvSpPr/>
          <p:nvPr/>
        </p:nvSpPr>
        <p:spPr>
          <a:xfrm>
            <a:off x="4976569" y="90436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666;p40">
            <a:extLst>
              <a:ext uri="{FF2B5EF4-FFF2-40B4-BE49-F238E27FC236}">
                <a16:creationId xmlns:a16="http://schemas.microsoft.com/office/drawing/2014/main" id="{4CB1DC19-41C8-5BDF-D9AE-7290F00FFB6B}"/>
              </a:ext>
            </a:extLst>
          </p:cNvPr>
          <p:cNvSpPr/>
          <p:nvPr/>
        </p:nvSpPr>
        <p:spPr>
          <a:xfrm>
            <a:off x="6282892" y="368685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4B90475C-E137-9525-701E-27948DE8FA12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2: PARTE  PRACTICA 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7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Mostrar Que Jugadores Que Son Del Equipo Equ-222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3EC894-378D-617D-5391-167E1DE1F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0860" y="1179213"/>
            <a:ext cx="6143248" cy="2785073"/>
          </a:xfrm>
          <a:prstGeom prst="rect">
            <a:avLst/>
          </a:prstGeom>
        </p:spPr>
      </p:pic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350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Mostrar que jugadores(nombres, apellidos) que juegan en la sede de El Alto.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D546A5D-862F-865F-72C5-342191B0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62" y="1311502"/>
            <a:ext cx="74580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1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Mostrar aquellos jugadores mayores o igual a 21 años que sean de la categoría VARONES.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4446ECC-5B21-AC27-07EB-EAC54837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947" y="1374045"/>
            <a:ext cx="7613464" cy="29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 Mostrar a todos los estudiantes en donde su apellido empiece con la letra S.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9DE53C9-0DCC-986C-9CCD-5C2106D03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475" y="1481137"/>
            <a:ext cx="7639050" cy="26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3.5. Mostrar que equipos forman parte del campeonato camp-111 y además sean de la categoría MUJERES.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472BF08-9B14-6B0B-0AA6-EA163279E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789" y="1295229"/>
            <a:ext cx="7646521" cy="26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3.6. Mostrar el nombre del equipo del jugador con </a:t>
            </a:r>
            <a:r>
              <a:rPr lang="es-ES" sz="2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id_jugador</a:t>
            </a:r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igual a jug-333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B791263-4EE5-77E1-1F12-EB731589B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533" y="1414462"/>
            <a:ext cx="7323429" cy="28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9172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3.7. Mostrar el nombre del campeonato del jugador con </a:t>
            </a:r>
            <a:r>
              <a:rPr lang="es-ES" sz="2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id_jugador</a:t>
            </a:r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igual a jug-333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96EA75B-55F1-8CDD-A1A8-AA79A5A1A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507" y="1388962"/>
            <a:ext cx="7477125" cy="28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3.8. Crear una consulta SQL que maneje las 3 tablas de la base de datos.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26E2533-8A35-FC89-1170-DC7801CA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829" y="1068428"/>
            <a:ext cx="7237857" cy="35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8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748;p38">
            <a:extLst>
              <a:ext uri="{FF2B5EF4-FFF2-40B4-BE49-F238E27FC236}">
                <a16:creationId xmlns:a16="http://schemas.microsoft.com/office/drawing/2014/main" id="{DF027D7F-593E-581C-9E6D-380CD1B26B7C}"/>
              </a:ext>
            </a:extLst>
          </p:cNvPr>
          <p:cNvGrpSpPr/>
          <p:nvPr/>
        </p:nvGrpSpPr>
        <p:grpSpPr>
          <a:xfrm flipH="1">
            <a:off x="8005893" y="953598"/>
            <a:ext cx="445787" cy="1075113"/>
            <a:chOff x="1889064" y="1625288"/>
            <a:chExt cx="188933" cy="455633"/>
          </a:xfrm>
        </p:grpSpPr>
        <p:sp>
          <p:nvSpPr>
            <p:cNvPr id="279" name="Google Shape;749;p38">
              <a:extLst>
                <a:ext uri="{FF2B5EF4-FFF2-40B4-BE49-F238E27FC236}">
                  <a16:creationId xmlns:a16="http://schemas.microsoft.com/office/drawing/2014/main" id="{44DABC33-74E9-C426-2FE9-B2D65CB6C88B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750;p38">
              <a:extLst>
                <a:ext uri="{FF2B5EF4-FFF2-40B4-BE49-F238E27FC236}">
                  <a16:creationId xmlns:a16="http://schemas.microsoft.com/office/drawing/2014/main" id="{2BC97FCE-A004-5F52-D9AD-BF1D3B04BE43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751;p38">
              <a:extLst>
                <a:ext uri="{FF2B5EF4-FFF2-40B4-BE49-F238E27FC236}">
                  <a16:creationId xmlns:a16="http://schemas.microsoft.com/office/drawing/2014/main" id="{343352F7-DAC6-6409-6BEE-776B88D413D9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752;p38">
              <a:extLst>
                <a:ext uri="{FF2B5EF4-FFF2-40B4-BE49-F238E27FC236}">
                  <a16:creationId xmlns:a16="http://schemas.microsoft.com/office/drawing/2014/main" id="{B8CA60A9-08D0-F732-B043-C173B0809648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583;p35">
            <a:extLst>
              <a:ext uri="{FF2B5EF4-FFF2-40B4-BE49-F238E27FC236}">
                <a16:creationId xmlns:a16="http://schemas.microsoft.com/office/drawing/2014/main" id="{E034EABF-5DEF-4F1A-8E14-825A96164745}"/>
              </a:ext>
            </a:extLst>
          </p:cNvPr>
          <p:cNvGrpSpPr/>
          <p:nvPr/>
        </p:nvGrpSpPr>
        <p:grpSpPr>
          <a:xfrm>
            <a:off x="-339753" y="930100"/>
            <a:ext cx="896100" cy="206100"/>
            <a:chOff x="5733519" y="960358"/>
            <a:chExt cx="896100" cy="206100"/>
          </a:xfrm>
        </p:grpSpPr>
        <p:grpSp>
          <p:nvGrpSpPr>
            <p:cNvPr id="120" name="Google Shape;584;p35">
              <a:extLst>
                <a:ext uri="{FF2B5EF4-FFF2-40B4-BE49-F238E27FC236}">
                  <a16:creationId xmlns:a16="http://schemas.microsoft.com/office/drawing/2014/main" id="{E1188A6D-FFFF-5936-48F3-CA49E299D119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127" name="Google Shape;585;p35">
                <a:extLst>
                  <a:ext uri="{FF2B5EF4-FFF2-40B4-BE49-F238E27FC236}">
                    <a16:creationId xmlns:a16="http://schemas.microsoft.com/office/drawing/2014/main" id="{8655D39A-1F08-5DAB-578D-67FDD6B029E8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586;p35">
                <a:extLst>
                  <a:ext uri="{FF2B5EF4-FFF2-40B4-BE49-F238E27FC236}">
                    <a16:creationId xmlns:a16="http://schemas.microsoft.com/office/drawing/2014/main" id="{FA61DF04-AEFF-58A0-30D1-42B06BF081C0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" name="Google Shape;587;p35">
              <a:extLst>
                <a:ext uri="{FF2B5EF4-FFF2-40B4-BE49-F238E27FC236}">
                  <a16:creationId xmlns:a16="http://schemas.microsoft.com/office/drawing/2014/main" id="{4E887BC7-1C6C-2530-CCF9-EEA4042940D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125" name="Google Shape;588;p35">
                <a:extLst>
                  <a:ext uri="{FF2B5EF4-FFF2-40B4-BE49-F238E27FC236}">
                    <a16:creationId xmlns:a16="http://schemas.microsoft.com/office/drawing/2014/main" id="{C7F78328-F1E6-F298-0DC9-86836223CA4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589;p35">
                <a:extLst>
                  <a:ext uri="{FF2B5EF4-FFF2-40B4-BE49-F238E27FC236}">
                    <a16:creationId xmlns:a16="http://schemas.microsoft.com/office/drawing/2014/main" id="{F872677F-916D-0124-DB88-F7D89442E88C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" name="Google Shape;590;p35">
              <a:extLst>
                <a:ext uri="{FF2B5EF4-FFF2-40B4-BE49-F238E27FC236}">
                  <a16:creationId xmlns:a16="http://schemas.microsoft.com/office/drawing/2014/main" id="{20C59F44-32BA-E6F6-32B6-7D2852675357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123" name="Google Shape;591;p35">
                <a:extLst>
                  <a:ext uri="{FF2B5EF4-FFF2-40B4-BE49-F238E27FC236}">
                    <a16:creationId xmlns:a16="http://schemas.microsoft.com/office/drawing/2014/main" id="{0CBE8FAB-EE86-C4BE-8231-85ED47AC714E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592;p35">
                <a:extLst>
                  <a:ext uri="{FF2B5EF4-FFF2-40B4-BE49-F238E27FC236}">
                    <a16:creationId xmlns:a16="http://schemas.microsoft.com/office/drawing/2014/main" id="{292C958B-126D-C75B-80D6-577F533A8701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748;p38">
            <a:extLst>
              <a:ext uri="{FF2B5EF4-FFF2-40B4-BE49-F238E27FC236}">
                <a16:creationId xmlns:a16="http://schemas.microsoft.com/office/drawing/2014/main" id="{51493564-4072-12C7-91A1-7931636FFDB5}"/>
              </a:ext>
            </a:extLst>
          </p:cNvPr>
          <p:cNvGrpSpPr/>
          <p:nvPr/>
        </p:nvGrpSpPr>
        <p:grpSpPr>
          <a:xfrm>
            <a:off x="745094" y="848150"/>
            <a:ext cx="445787" cy="1075113"/>
            <a:chOff x="1889064" y="1625288"/>
            <a:chExt cx="188933" cy="455633"/>
          </a:xfrm>
        </p:grpSpPr>
        <p:sp>
          <p:nvSpPr>
            <p:cNvPr id="146" name="Google Shape;749;p38">
              <a:extLst>
                <a:ext uri="{FF2B5EF4-FFF2-40B4-BE49-F238E27FC236}">
                  <a16:creationId xmlns:a16="http://schemas.microsoft.com/office/drawing/2014/main" id="{38BEA3F1-6C89-2318-57A0-BB2D41A83C1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0;p38">
              <a:extLst>
                <a:ext uri="{FF2B5EF4-FFF2-40B4-BE49-F238E27FC236}">
                  <a16:creationId xmlns:a16="http://schemas.microsoft.com/office/drawing/2014/main" id="{2B541FDC-345F-B536-5B0F-ADFE106735DE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1;p38">
              <a:extLst>
                <a:ext uri="{FF2B5EF4-FFF2-40B4-BE49-F238E27FC236}">
                  <a16:creationId xmlns:a16="http://schemas.microsoft.com/office/drawing/2014/main" id="{DBD7BF9C-609E-C025-C683-2D90E9E2DAB7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2;p38">
              <a:extLst>
                <a:ext uri="{FF2B5EF4-FFF2-40B4-BE49-F238E27FC236}">
                  <a16:creationId xmlns:a16="http://schemas.microsoft.com/office/drawing/2014/main" id="{602B036D-4164-0046-C2EE-AD1FE346FB2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357150" y="176147"/>
            <a:ext cx="8429700" cy="631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3.9. ¿Qué estrategia utilizaría para determinar cuántos equipos inscritos hay?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748;p38">
            <a:extLst>
              <a:ext uri="{FF2B5EF4-FFF2-40B4-BE49-F238E27FC236}">
                <a16:creationId xmlns:a16="http://schemas.microsoft.com/office/drawing/2014/main" id="{3A3A21FF-F0C4-7057-87F3-D983467127D2}"/>
              </a:ext>
            </a:extLst>
          </p:cNvPr>
          <p:cNvGrpSpPr/>
          <p:nvPr/>
        </p:nvGrpSpPr>
        <p:grpSpPr>
          <a:xfrm>
            <a:off x="850244" y="1073631"/>
            <a:ext cx="445787" cy="1075113"/>
            <a:chOff x="1889064" y="1625288"/>
            <a:chExt cx="188933" cy="455633"/>
          </a:xfrm>
        </p:grpSpPr>
        <p:sp>
          <p:nvSpPr>
            <p:cNvPr id="250" name="Google Shape;749;p38">
              <a:extLst>
                <a:ext uri="{FF2B5EF4-FFF2-40B4-BE49-F238E27FC236}">
                  <a16:creationId xmlns:a16="http://schemas.microsoft.com/office/drawing/2014/main" id="{FBA7F38C-7F86-BE16-3CA0-6074635B214C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50;p38">
              <a:extLst>
                <a:ext uri="{FF2B5EF4-FFF2-40B4-BE49-F238E27FC236}">
                  <a16:creationId xmlns:a16="http://schemas.microsoft.com/office/drawing/2014/main" id="{3FF5AABE-830E-B805-34CB-D258DFEF95C1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751;p38">
              <a:extLst>
                <a:ext uri="{FF2B5EF4-FFF2-40B4-BE49-F238E27FC236}">
                  <a16:creationId xmlns:a16="http://schemas.microsoft.com/office/drawing/2014/main" id="{3242B95F-491D-BC3A-B251-1A065B52FC53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752;p38">
              <a:extLst>
                <a:ext uri="{FF2B5EF4-FFF2-40B4-BE49-F238E27FC236}">
                  <a16:creationId xmlns:a16="http://schemas.microsoft.com/office/drawing/2014/main" id="{6D66F059-3730-55DD-4F4E-235949019893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583;p35">
            <a:extLst>
              <a:ext uri="{FF2B5EF4-FFF2-40B4-BE49-F238E27FC236}">
                <a16:creationId xmlns:a16="http://schemas.microsoft.com/office/drawing/2014/main" id="{148565E6-E195-F1F8-A770-A9B1EB16A5FD}"/>
              </a:ext>
            </a:extLst>
          </p:cNvPr>
          <p:cNvGrpSpPr/>
          <p:nvPr/>
        </p:nvGrpSpPr>
        <p:grpSpPr>
          <a:xfrm flipH="1">
            <a:off x="6790037" y="1229918"/>
            <a:ext cx="896100" cy="206100"/>
            <a:chOff x="5733519" y="960358"/>
            <a:chExt cx="896100" cy="206100"/>
          </a:xfrm>
        </p:grpSpPr>
        <p:grpSp>
          <p:nvGrpSpPr>
            <p:cNvPr id="350" name="Google Shape;584;p35">
              <a:extLst>
                <a:ext uri="{FF2B5EF4-FFF2-40B4-BE49-F238E27FC236}">
                  <a16:creationId xmlns:a16="http://schemas.microsoft.com/office/drawing/2014/main" id="{47979BE2-E14C-BC5A-87DB-632D5A9559A6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357" name="Google Shape;585;p35">
                <a:extLst>
                  <a:ext uri="{FF2B5EF4-FFF2-40B4-BE49-F238E27FC236}">
                    <a16:creationId xmlns:a16="http://schemas.microsoft.com/office/drawing/2014/main" id="{5514D565-EC3B-7D55-278F-CADA279CC842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586;p35">
                <a:extLst>
                  <a:ext uri="{FF2B5EF4-FFF2-40B4-BE49-F238E27FC236}">
                    <a16:creationId xmlns:a16="http://schemas.microsoft.com/office/drawing/2014/main" id="{9977F47B-DC1D-1F1B-AF9D-03FCF9C2D5DC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587;p35">
              <a:extLst>
                <a:ext uri="{FF2B5EF4-FFF2-40B4-BE49-F238E27FC236}">
                  <a16:creationId xmlns:a16="http://schemas.microsoft.com/office/drawing/2014/main" id="{9D6DD7FB-C14E-1D2E-652A-427380A12F2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355" name="Google Shape;588;p35">
                <a:extLst>
                  <a:ext uri="{FF2B5EF4-FFF2-40B4-BE49-F238E27FC236}">
                    <a16:creationId xmlns:a16="http://schemas.microsoft.com/office/drawing/2014/main" id="{CC39A3AF-86F3-DA74-EBE6-CD62569DBDF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589;p35">
                <a:extLst>
                  <a:ext uri="{FF2B5EF4-FFF2-40B4-BE49-F238E27FC236}">
                    <a16:creationId xmlns:a16="http://schemas.microsoft.com/office/drawing/2014/main" id="{B5AF15BC-0856-89CD-3109-9CBF52AA456D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2" name="Google Shape;590;p35">
              <a:extLst>
                <a:ext uri="{FF2B5EF4-FFF2-40B4-BE49-F238E27FC236}">
                  <a16:creationId xmlns:a16="http://schemas.microsoft.com/office/drawing/2014/main" id="{EDF3C0DC-8F1B-0A7C-A98E-862083488A7C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353" name="Google Shape;591;p35">
                <a:extLst>
                  <a:ext uri="{FF2B5EF4-FFF2-40B4-BE49-F238E27FC236}">
                    <a16:creationId xmlns:a16="http://schemas.microsoft.com/office/drawing/2014/main" id="{2C295A02-CD1D-BDC0-9679-B59286791496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592;p35">
                <a:extLst>
                  <a:ext uri="{FF2B5EF4-FFF2-40B4-BE49-F238E27FC236}">
                    <a16:creationId xmlns:a16="http://schemas.microsoft.com/office/drawing/2014/main" id="{5D4DD6ED-A87F-CE1D-C878-96E7F1276CA7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748;p38">
            <a:extLst>
              <a:ext uri="{FF2B5EF4-FFF2-40B4-BE49-F238E27FC236}">
                <a16:creationId xmlns:a16="http://schemas.microsoft.com/office/drawing/2014/main" id="{A89676D7-1BFE-5257-C225-2EEDA45B2BCF}"/>
              </a:ext>
            </a:extLst>
          </p:cNvPr>
          <p:cNvGrpSpPr/>
          <p:nvPr/>
        </p:nvGrpSpPr>
        <p:grpSpPr>
          <a:xfrm flipH="1">
            <a:off x="7874884" y="1147968"/>
            <a:ext cx="445787" cy="1075113"/>
            <a:chOff x="1889064" y="1625288"/>
            <a:chExt cx="188933" cy="455633"/>
          </a:xfrm>
        </p:grpSpPr>
        <p:sp>
          <p:nvSpPr>
            <p:cNvPr id="366" name="Google Shape;749;p38">
              <a:extLst>
                <a:ext uri="{FF2B5EF4-FFF2-40B4-BE49-F238E27FC236}">
                  <a16:creationId xmlns:a16="http://schemas.microsoft.com/office/drawing/2014/main" id="{29179413-9C06-718F-C8D4-C398E1F2B677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50;p38">
              <a:extLst>
                <a:ext uri="{FF2B5EF4-FFF2-40B4-BE49-F238E27FC236}">
                  <a16:creationId xmlns:a16="http://schemas.microsoft.com/office/drawing/2014/main" id="{F6E35FA3-A566-F347-7BAD-5295E3BB199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51;p38">
              <a:extLst>
                <a:ext uri="{FF2B5EF4-FFF2-40B4-BE49-F238E27FC236}">
                  <a16:creationId xmlns:a16="http://schemas.microsoft.com/office/drawing/2014/main" id="{738628FC-D347-51F6-ACC0-3F52ADCCB646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52;p38">
              <a:extLst>
                <a:ext uri="{FF2B5EF4-FFF2-40B4-BE49-F238E27FC236}">
                  <a16:creationId xmlns:a16="http://schemas.microsoft.com/office/drawing/2014/main" id="{F0774CE2-1392-3981-7C8C-A002DC4DE9AC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6459F40-C787-5C91-67FD-523A511C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73" y="1028114"/>
            <a:ext cx="7750590" cy="38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409;p36">
            <a:extLst>
              <a:ext uri="{FF2B5EF4-FFF2-40B4-BE49-F238E27FC236}">
                <a16:creationId xmlns:a16="http://schemas.microsoft.com/office/drawing/2014/main" id="{6E31E603-78C9-6FA9-FD55-BBB9E722E8F3}"/>
              </a:ext>
            </a:extLst>
          </p:cNvPr>
          <p:cNvGrpSpPr/>
          <p:nvPr/>
        </p:nvGrpSpPr>
        <p:grpSpPr>
          <a:xfrm>
            <a:off x="6115702" y="3168232"/>
            <a:ext cx="1902600" cy="1902600"/>
            <a:chOff x="6672250" y="2933623"/>
            <a:chExt cx="1902600" cy="1902600"/>
          </a:xfrm>
        </p:grpSpPr>
        <p:sp>
          <p:nvSpPr>
            <p:cNvPr id="32" name="Google Shape;410;p36">
              <a:extLst>
                <a:ext uri="{FF2B5EF4-FFF2-40B4-BE49-F238E27FC236}">
                  <a16:creationId xmlns:a16="http://schemas.microsoft.com/office/drawing/2014/main" id="{7DB3B9C4-85FE-157C-B375-40B188A2CC0B}"/>
                </a:ext>
              </a:extLst>
            </p:cNvPr>
            <p:cNvSpPr/>
            <p:nvPr/>
          </p:nvSpPr>
          <p:spPr>
            <a:xfrm>
              <a:off x="6823200" y="3084575"/>
              <a:ext cx="1600800" cy="16008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3" name="Google Shape;411;p36">
              <a:extLst>
                <a:ext uri="{FF2B5EF4-FFF2-40B4-BE49-F238E27FC236}">
                  <a16:creationId xmlns:a16="http://schemas.microsoft.com/office/drawing/2014/main" id="{C3A090B7-3AD7-B950-E13A-CAE4C1CAE43C}"/>
                </a:ext>
              </a:extLst>
            </p:cNvPr>
            <p:cNvSpPr/>
            <p:nvPr/>
          </p:nvSpPr>
          <p:spPr>
            <a:xfrm rot="-9000337">
              <a:off x="6927131" y="3188504"/>
              <a:ext cx="1392836" cy="1392836"/>
            </a:xfrm>
            <a:prstGeom prst="blockArc">
              <a:avLst>
                <a:gd name="adj1" fmla="val 7558344"/>
                <a:gd name="adj2" fmla="val 1850511"/>
                <a:gd name="adj3" fmla="val 9051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2;p36">
              <a:extLst>
                <a:ext uri="{FF2B5EF4-FFF2-40B4-BE49-F238E27FC236}">
                  <a16:creationId xmlns:a16="http://schemas.microsoft.com/office/drawing/2014/main" id="{04420C9D-9912-1158-29B4-260364AFD538}"/>
                </a:ext>
              </a:extLst>
            </p:cNvPr>
            <p:cNvSpPr/>
            <p:nvPr/>
          </p:nvSpPr>
          <p:spPr>
            <a:xfrm>
              <a:off x="7490033" y="3746845"/>
              <a:ext cx="267300" cy="267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endParaRPr>
            </a:p>
          </p:txBody>
        </p:sp>
        <p:sp>
          <p:nvSpPr>
            <p:cNvPr id="35" name="Google Shape;413;p36">
              <a:extLst>
                <a:ext uri="{FF2B5EF4-FFF2-40B4-BE49-F238E27FC236}">
                  <a16:creationId xmlns:a16="http://schemas.microsoft.com/office/drawing/2014/main" id="{BAF5256C-74C2-8CEF-6FD6-663825380FB1}"/>
                </a:ext>
              </a:extLst>
            </p:cNvPr>
            <p:cNvSpPr/>
            <p:nvPr/>
          </p:nvSpPr>
          <p:spPr>
            <a:xfrm rot="1799943">
              <a:off x="7212526" y="3469434"/>
              <a:ext cx="822023" cy="822023"/>
            </a:xfrm>
            <a:prstGeom prst="blockArc">
              <a:avLst>
                <a:gd name="adj1" fmla="val 7558344"/>
                <a:gd name="adj2" fmla="val 1861461"/>
                <a:gd name="adj3" fmla="val 12146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Google Shape;231;p30">
            <a:extLst>
              <a:ext uri="{FF2B5EF4-FFF2-40B4-BE49-F238E27FC236}">
                <a16:creationId xmlns:a16="http://schemas.microsoft.com/office/drawing/2014/main" id="{35226CC5-606B-13F3-2AF1-55ED488633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7611" y="266619"/>
            <a:ext cx="439239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417;p37">
            <a:extLst>
              <a:ext uri="{FF2B5EF4-FFF2-40B4-BE49-F238E27FC236}">
                <a16:creationId xmlns:a16="http://schemas.microsoft.com/office/drawing/2014/main" id="{101A725F-899F-B6E9-A15D-9028EE15CAF0}"/>
              </a:ext>
            </a:extLst>
          </p:cNvPr>
          <p:cNvGrpSpPr/>
          <p:nvPr/>
        </p:nvGrpSpPr>
        <p:grpSpPr>
          <a:xfrm rot="20304273">
            <a:off x="1366542" y="499615"/>
            <a:ext cx="1043050" cy="1488400"/>
            <a:chOff x="910475" y="761863"/>
            <a:chExt cx="1043050" cy="1488400"/>
          </a:xfrm>
        </p:grpSpPr>
        <p:sp>
          <p:nvSpPr>
            <p:cNvPr id="10" name="Google Shape;418;p37">
              <a:extLst>
                <a:ext uri="{FF2B5EF4-FFF2-40B4-BE49-F238E27FC236}">
                  <a16:creationId xmlns:a16="http://schemas.microsoft.com/office/drawing/2014/main" id="{44BFAA17-BAA4-FA85-442F-C46AA4153785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19;p37">
              <a:extLst>
                <a:ext uri="{FF2B5EF4-FFF2-40B4-BE49-F238E27FC236}">
                  <a16:creationId xmlns:a16="http://schemas.microsoft.com/office/drawing/2014/main" id="{C33D4C39-5278-4B71-7560-AA3727FEEEE4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0;p37">
              <a:extLst>
                <a:ext uri="{FF2B5EF4-FFF2-40B4-BE49-F238E27FC236}">
                  <a16:creationId xmlns:a16="http://schemas.microsoft.com/office/drawing/2014/main" id="{43D84732-B409-6343-3F6F-74A6A8D72452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1;p37">
              <a:extLst>
                <a:ext uri="{FF2B5EF4-FFF2-40B4-BE49-F238E27FC236}">
                  <a16:creationId xmlns:a16="http://schemas.microsoft.com/office/drawing/2014/main" id="{55C80160-0A1F-C1B9-501A-CFA087BE41D3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2;p37">
              <a:extLst>
                <a:ext uri="{FF2B5EF4-FFF2-40B4-BE49-F238E27FC236}">
                  <a16:creationId xmlns:a16="http://schemas.microsoft.com/office/drawing/2014/main" id="{416EAC81-382E-1B91-228C-6724ED2C8603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3;p37">
              <a:extLst>
                <a:ext uri="{FF2B5EF4-FFF2-40B4-BE49-F238E27FC236}">
                  <a16:creationId xmlns:a16="http://schemas.microsoft.com/office/drawing/2014/main" id="{7B3A3A51-3048-00D4-452D-5F8ADAD2F38E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4;p37">
              <a:extLst>
                <a:ext uri="{FF2B5EF4-FFF2-40B4-BE49-F238E27FC236}">
                  <a16:creationId xmlns:a16="http://schemas.microsoft.com/office/drawing/2014/main" id="{35D228DD-7322-C102-20BF-2115A9E3AFE6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5;p37">
              <a:extLst>
                <a:ext uri="{FF2B5EF4-FFF2-40B4-BE49-F238E27FC236}">
                  <a16:creationId xmlns:a16="http://schemas.microsoft.com/office/drawing/2014/main" id="{F602A757-51E7-BA3F-FC18-73F5155FC5C8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26;p37">
              <a:extLst>
                <a:ext uri="{FF2B5EF4-FFF2-40B4-BE49-F238E27FC236}">
                  <a16:creationId xmlns:a16="http://schemas.microsoft.com/office/drawing/2014/main" id="{26D73301-F05C-DDF9-37D9-87F79445729D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27;p37">
              <a:extLst>
                <a:ext uri="{FF2B5EF4-FFF2-40B4-BE49-F238E27FC236}">
                  <a16:creationId xmlns:a16="http://schemas.microsoft.com/office/drawing/2014/main" id="{4BB64038-1D08-AE72-8D02-A5A08B6C0E6D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28;p37">
              <a:extLst>
                <a:ext uri="{FF2B5EF4-FFF2-40B4-BE49-F238E27FC236}">
                  <a16:creationId xmlns:a16="http://schemas.microsoft.com/office/drawing/2014/main" id="{90479735-F6ED-A97B-CF67-8E7136378783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2" descr="6 Técnicas para aumentar tu productividad como programador - Blog">
            <a:extLst>
              <a:ext uri="{FF2B5EF4-FFF2-40B4-BE49-F238E27FC236}">
                <a16:creationId xmlns:a16="http://schemas.microsoft.com/office/drawing/2014/main" id="{35AC5DAB-5D6B-35EA-FD6E-4111C83F4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 rot="18832812">
            <a:off x="2158674" y="1198045"/>
            <a:ext cx="2747410" cy="27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o 48">
            <a:extLst>
              <a:ext uri="{FF2B5EF4-FFF2-40B4-BE49-F238E27FC236}">
                <a16:creationId xmlns:a16="http://schemas.microsoft.com/office/drawing/2014/main" id="{4D25B7F3-776C-3BCA-5D2A-45E3327EAFD6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6" name="Flecha: cheurón 50">
            <a:extLst>
              <a:ext uri="{FF2B5EF4-FFF2-40B4-BE49-F238E27FC236}">
                <a16:creationId xmlns:a16="http://schemas.microsoft.com/office/drawing/2014/main" id="{94023818-F708-D978-1CBA-36D3F281C7CB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Pentagon 5">
            <a:extLst>
              <a:ext uri="{FF2B5EF4-FFF2-40B4-BE49-F238E27FC236}">
                <a16:creationId xmlns:a16="http://schemas.microsoft.com/office/drawing/2014/main" id="{C024CF2B-43BD-A552-5836-DD6072E478D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7A02F07-CA2B-1050-6F76-3CE16B4BFBF7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1: MANEJO DE CONCEPTOS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  <p:grpSp>
        <p:nvGrpSpPr>
          <p:cNvPr id="22" name="Google Shape;269;p32">
            <a:extLst>
              <a:ext uri="{FF2B5EF4-FFF2-40B4-BE49-F238E27FC236}">
                <a16:creationId xmlns:a16="http://schemas.microsoft.com/office/drawing/2014/main" id="{FC6DDB76-41A2-3126-363D-9534C2D17476}"/>
              </a:ext>
            </a:extLst>
          </p:cNvPr>
          <p:cNvGrpSpPr/>
          <p:nvPr/>
        </p:nvGrpSpPr>
        <p:grpSpPr>
          <a:xfrm rot="5400000">
            <a:off x="6499254" y="-1425259"/>
            <a:ext cx="1182802" cy="4282867"/>
            <a:chOff x="7350442" y="2608992"/>
            <a:chExt cx="777239" cy="1673160"/>
          </a:xfrm>
        </p:grpSpPr>
        <p:sp>
          <p:nvSpPr>
            <p:cNvPr id="23" name="Google Shape;270;p32">
              <a:extLst>
                <a:ext uri="{FF2B5EF4-FFF2-40B4-BE49-F238E27FC236}">
                  <a16:creationId xmlns:a16="http://schemas.microsoft.com/office/drawing/2014/main" id="{A7CADFCF-8951-1D27-F927-008CC62C6655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71;p32">
              <a:extLst>
                <a:ext uri="{FF2B5EF4-FFF2-40B4-BE49-F238E27FC236}">
                  <a16:creationId xmlns:a16="http://schemas.microsoft.com/office/drawing/2014/main" id="{6401D230-3DEA-5329-B2E8-370571DD0DB6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72;p32">
              <a:extLst>
                <a:ext uri="{FF2B5EF4-FFF2-40B4-BE49-F238E27FC236}">
                  <a16:creationId xmlns:a16="http://schemas.microsoft.com/office/drawing/2014/main" id="{07337561-818F-2691-D0F8-274133DB6D04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3;p32">
              <a:extLst>
                <a:ext uri="{FF2B5EF4-FFF2-40B4-BE49-F238E27FC236}">
                  <a16:creationId xmlns:a16="http://schemas.microsoft.com/office/drawing/2014/main" id="{263B3E80-974D-10E5-D7C2-B947F9279BD9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4;p32">
              <a:extLst>
                <a:ext uri="{FF2B5EF4-FFF2-40B4-BE49-F238E27FC236}">
                  <a16:creationId xmlns:a16="http://schemas.microsoft.com/office/drawing/2014/main" id="{2201ECA2-7E53-E21E-D752-34C1BFD18C94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75;p32">
              <a:extLst>
                <a:ext uri="{FF2B5EF4-FFF2-40B4-BE49-F238E27FC236}">
                  <a16:creationId xmlns:a16="http://schemas.microsoft.com/office/drawing/2014/main" id="{ADEF5298-4CD0-CD96-1566-733765DEAF0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76;p32">
              <a:extLst>
                <a:ext uri="{FF2B5EF4-FFF2-40B4-BE49-F238E27FC236}">
                  <a16:creationId xmlns:a16="http://schemas.microsoft.com/office/drawing/2014/main" id="{53DEB0E4-0E55-8B08-12D2-DD87C6F3245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77;p32">
              <a:extLst>
                <a:ext uri="{FF2B5EF4-FFF2-40B4-BE49-F238E27FC236}">
                  <a16:creationId xmlns:a16="http://schemas.microsoft.com/office/drawing/2014/main" id="{1F63A14D-2F4C-0572-A8E2-0D5D4306BE6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108297" y="10113"/>
            <a:ext cx="9226237" cy="13715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3.10. ¿Qué estrategia utilizaría para determinar cuántos jugadores pertenecen a la categoría VARONES o </a:t>
            </a:r>
            <a:r>
              <a:rPr lang="es-ES" sz="2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Categoria</a:t>
            </a:r>
            <a:endParaRPr lang="es-E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8D76724-B48A-109A-6519-0423A8569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120" y="1311892"/>
            <a:ext cx="7663008" cy="31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69;p32">
            <a:extLst>
              <a:ext uri="{FF2B5EF4-FFF2-40B4-BE49-F238E27FC236}">
                <a16:creationId xmlns:a16="http://schemas.microsoft.com/office/drawing/2014/main" id="{4DBD0ADF-5DF7-5F79-545C-6332675FE1D5}"/>
              </a:ext>
            </a:extLst>
          </p:cNvPr>
          <p:cNvGrpSpPr/>
          <p:nvPr/>
        </p:nvGrpSpPr>
        <p:grpSpPr>
          <a:xfrm rot="5400000">
            <a:off x="3863298" y="-176771"/>
            <a:ext cx="1182802" cy="9378603"/>
            <a:chOff x="7350442" y="2608992"/>
            <a:chExt cx="777239" cy="1673160"/>
          </a:xfrm>
        </p:grpSpPr>
        <p:sp>
          <p:nvSpPr>
            <p:cNvPr id="379" name="Google Shape;270;p32">
              <a:extLst>
                <a:ext uri="{FF2B5EF4-FFF2-40B4-BE49-F238E27FC236}">
                  <a16:creationId xmlns:a16="http://schemas.microsoft.com/office/drawing/2014/main" id="{51D78A8F-C7AA-784E-9058-F5032052FBF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271;p32">
              <a:extLst>
                <a:ext uri="{FF2B5EF4-FFF2-40B4-BE49-F238E27FC236}">
                  <a16:creationId xmlns:a16="http://schemas.microsoft.com/office/drawing/2014/main" id="{AF93610A-5208-B0E6-6978-6EA1ED08AB5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272;p32">
              <a:extLst>
                <a:ext uri="{FF2B5EF4-FFF2-40B4-BE49-F238E27FC236}">
                  <a16:creationId xmlns:a16="http://schemas.microsoft.com/office/drawing/2014/main" id="{73C860C4-5D44-DE03-C99B-CE291FFD3A0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273;p32">
              <a:extLst>
                <a:ext uri="{FF2B5EF4-FFF2-40B4-BE49-F238E27FC236}">
                  <a16:creationId xmlns:a16="http://schemas.microsoft.com/office/drawing/2014/main" id="{3FA17D42-D8A6-91D7-40C8-6017107F803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274;p32">
              <a:extLst>
                <a:ext uri="{FF2B5EF4-FFF2-40B4-BE49-F238E27FC236}">
                  <a16:creationId xmlns:a16="http://schemas.microsoft.com/office/drawing/2014/main" id="{A230A740-B192-C67D-0DF9-649D1A8C4E51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275;p32">
              <a:extLst>
                <a:ext uri="{FF2B5EF4-FFF2-40B4-BE49-F238E27FC236}">
                  <a16:creationId xmlns:a16="http://schemas.microsoft.com/office/drawing/2014/main" id="{9BF6377D-040B-757D-D893-572EFB68109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276;p32">
              <a:extLst>
                <a:ext uri="{FF2B5EF4-FFF2-40B4-BE49-F238E27FC236}">
                  <a16:creationId xmlns:a16="http://schemas.microsoft.com/office/drawing/2014/main" id="{EFEDA3C1-6DB1-2EE4-EC41-FDB9A25DF40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277;p32">
              <a:extLst>
                <a:ext uri="{FF2B5EF4-FFF2-40B4-BE49-F238E27FC236}">
                  <a16:creationId xmlns:a16="http://schemas.microsoft.com/office/drawing/2014/main" id="{8F97E457-B412-BD5C-9E8F-13E423664C5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583;p35">
            <a:extLst>
              <a:ext uri="{FF2B5EF4-FFF2-40B4-BE49-F238E27FC236}">
                <a16:creationId xmlns:a16="http://schemas.microsoft.com/office/drawing/2014/main" id="{4B684A7E-C25D-B502-EBE1-A0A9AA8C3E79}"/>
              </a:ext>
            </a:extLst>
          </p:cNvPr>
          <p:cNvGrpSpPr/>
          <p:nvPr/>
        </p:nvGrpSpPr>
        <p:grpSpPr>
          <a:xfrm flipH="1">
            <a:off x="6921046" y="1035548"/>
            <a:ext cx="896100" cy="206100"/>
            <a:chOff x="5733519" y="960358"/>
            <a:chExt cx="896100" cy="206100"/>
          </a:xfrm>
        </p:grpSpPr>
        <p:grpSp>
          <p:nvGrpSpPr>
            <p:cNvPr id="263" name="Google Shape;584;p35">
              <a:extLst>
                <a:ext uri="{FF2B5EF4-FFF2-40B4-BE49-F238E27FC236}">
                  <a16:creationId xmlns:a16="http://schemas.microsoft.com/office/drawing/2014/main" id="{79ACEAFB-1AB7-79E8-CACA-7F3225209EFB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70" name="Google Shape;585;p35">
                <a:extLst>
                  <a:ext uri="{FF2B5EF4-FFF2-40B4-BE49-F238E27FC236}">
                    <a16:creationId xmlns:a16="http://schemas.microsoft.com/office/drawing/2014/main" id="{32ACF33D-ADDC-9966-6568-A99B6B30EAD7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586;p35">
                <a:extLst>
                  <a:ext uri="{FF2B5EF4-FFF2-40B4-BE49-F238E27FC236}">
                    <a16:creationId xmlns:a16="http://schemas.microsoft.com/office/drawing/2014/main" id="{8803B56B-EF60-10B1-C9CD-4227BAAFB555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4" name="Google Shape;587;p35">
              <a:extLst>
                <a:ext uri="{FF2B5EF4-FFF2-40B4-BE49-F238E27FC236}">
                  <a16:creationId xmlns:a16="http://schemas.microsoft.com/office/drawing/2014/main" id="{325D96EF-9861-2CB0-5F51-A80FB85D5AE3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68" name="Google Shape;588;p35">
                <a:extLst>
                  <a:ext uri="{FF2B5EF4-FFF2-40B4-BE49-F238E27FC236}">
                    <a16:creationId xmlns:a16="http://schemas.microsoft.com/office/drawing/2014/main" id="{DF727C0C-1820-621C-776A-8805493C4C7B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589;p35">
                <a:extLst>
                  <a:ext uri="{FF2B5EF4-FFF2-40B4-BE49-F238E27FC236}">
                    <a16:creationId xmlns:a16="http://schemas.microsoft.com/office/drawing/2014/main" id="{41CFCC81-F3E6-4A74-3B69-4E3EFE7BD8B5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590;p35">
              <a:extLst>
                <a:ext uri="{FF2B5EF4-FFF2-40B4-BE49-F238E27FC236}">
                  <a16:creationId xmlns:a16="http://schemas.microsoft.com/office/drawing/2014/main" id="{51C0BB8C-2DDA-BF21-2CDF-53D6748DE571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66" name="Google Shape;591;p35">
                <a:extLst>
                  <a:ext uri="{FF2B5EF4-FFF2-40B4-BE49-F238E27FC236}">
                    <a16:creationId xmlns:a16="http://schemas.microsoft.com/office/drawing/2014/main" id="{D21C6423-B970-D575-DC33-BB2878EAF9F1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592;p35">
                <a:extLst>
                  <a:ext uri="{FF2B5EF4-FFF2-40B4-BE49-F238E27FC236}">
                    <a16:creationId xmlns:a16="http://schemas.microsoft.com/office/drawing/2014/main" id="{376CF935-E025-78F9-10A3-F5BD2C8E575B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" name="Google Shape;722;p38">
            <a:extLst>
              <a:ext uri="{FF2B5EF4-FFF2-40B4-BE49-F238E27FC236}">
                <a16:creationId xmlns:a16="http://schemas.microsoft.com/office/drawing/2014/main" id="{FDDC125B-CA61-0B65-C911-08C1CF8722AA}"/>
              </a:ext>
            </a:extLst>
          </p:cNvPr>
          <p:cNvGrpSpPr/>
          <p:nvPr/>
        </p:nvGrpSpPr>
        <p:grpSpPr>
          <a:xfrm flipH="1">
            <a:off x="7553189" y="2162377"/>
            <a:ext cx="1013130" cy="1404123"/>
            <a:chOff x="1667760" y="3714500"/>
            <a:chExt cx="580491" cy="804517"/>
          </a:xfrm>
        </p:grpSpPr>
        <p:sp>
          <p:nvSpPr>
            <p:cNvPr id="273" name="Google Shape;723;p38">
              <a:extLst>
                <a:ext uri="{FF2B5EF4-FFF2-40B4-BE49-F238E27FC236}">
                  <a16:creationId xmlns:a16="http://schemas.microsoft.com/office/drawing/2014/main" id="{5C7323D7-98B9-9A2E-D0B1-41A8D746E79E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24;p38">
              <a:extLst>
                <a:ext uri="{FF2B5EF4-FFF2-40B4-BE49-F238E27FC236}">
                  <a16:creationId xmlns:a16="http://schemas.microsoft.com/office/drawing/2014/main" id="{430E6CA8-9FD5-17D2-A309-6D115EB56E3F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25;p38">
              <a:extLst>
                <a:ext uri="{FF2B5EF4-FFF2-40B4-BE49-F238E27FC236}">
                  <a16:creationId xmlns:a16="http://schemas.microsoft.com/office/drawing/2014/main" id="{16625913-C82E-9837-B1E3-1DAB5240D4CD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26;p38">
              <a:extLst>
                <a:ext uri="{FF2B5EF4-FFF2-40B4-BE49-F238E27FC236}">
                  <a16:creationId xmlns:a16="http://schemas.microsoft.com/office/drawing/2014/main" id="{C9986628-8E0C-1DBF-5208-48768D64D73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27;p38">
              <a:extLst>
                <a:ext uri="{FF2B5EF4-FFF2-40B4-BE49-F238E27FC236}">
                  <a16:creationId xmlns:a16="http://schemas.microsoft.com/office/drawing/2014/main" id="{EB6984FD-38C9-9B2F-823E-F50277B24A41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838;p38">
            <a:extLst>
              <a:ext uri="{FF2B5EF4-FFF2-40B4-BE49-F238E27FC236}">
                <a16:creationId xmlns:a16="http://schemas.microsoft.com/office/drawing/2014/main" id="{4A43B253-E66C-3F2D-F6DC-991906EA3A1B}"/>
              </a:ext>
            </a:extLst>
          </p:cNvPr>
          <p:cNvGrpSpPr/>
          <p:nvPr/>
        </p:nvGrpSpPr>
        <p:grpSpPr>
          <a:xfrm flipH="1">
            <a:off x="7660822" y="3566504"/>
            <a:ext cx="905514" cy="1075098"/>
            <a:chOff x="1673102" y="2206764"/>
            <a:chExt cx="335575" cy="398435"/>
          </a:xfrm>
        </p:grpSpPr>
        <p:sp>
          <p:nvSpPr>
            <p:cNvPr id="284" name="Google Shape;839;p38">
              <a:extLst>
                <a:ext uri="{FF2B5EF4-FFF2-40B4-BE49-F238E27FC236}">
                  <a16:creationId xmlns:a16="http://schemas.microsoft.com/office/drawing/2014/main" id="{24EDA6F6-CB8D-7FAE-3D04-F136A2FA790A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40;p38">
              <a:extLst>
                <a:ext uri="{FF2B5EF4-FFF2-40B4-BE49-F238E27FC236}">
                  <a16:creationId xmlns:a16="http://schemas.microsoft.com/office/drawing/2014/main" id="{D60F13C7-89CE-CBFC-C5B7-7CFC437CBED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41;p38">
              <a:extLst>
                <a:ext uri="{FF2B5EF4-FFF2-40B4-BE49-F238E27FC236}">
                  <a16:creationId xmlns:a16="http://schemas.microsoft.com/office/drawing/2014/main" id="{AA0DADF5-7BC5-227D-8548-D06E1CFC6113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42;p38">
              <a:extLst>
                <a:ext uri="{FF2B5EF4-FFF2-40B4-BE49-F238E27FC236}">
                  <a16:creationId xmlns:a16="http://schemas.microsoft.com/office/drawing/2014/main" id="{97BB4542-3FF9-EE1F-7395-71C3CC89915B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43;p38">
              <a:extLst>
                <a:ext uri="{FF2B5EF4-FFF2-40B4-BE49-F238E27FC236}">
                  <a16:creationId xmlns:a16="http://schemas.microsoft.com/office/drawing/2014/main" id="{A144846F-A46C-16AC-34BD-67A9A0C3193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44;p38">
              <a:extLst>
                <a:ext uri="{FF2B5EF4-FFF2-40B4-BE49-F238E27FC236}">
                  <a16:creationId xmlns:a16="http://schemas.microsoft.com/office/drawing/2014/main" id="{04AB79C7-2205-C7D6-EB2D-8EC8A1A759C1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45;p38">
              <a:extLst>
                <a:ext uri="{FF2B5EF4-FFF2-40B4-BE49-F238E27FC236}">
                  <a16:creationId xmlns:a16="http://schemas.microsoft.com/office/drawing/2014/main" id="{5C4C169B-4C7A-2C39-7E67-1C4E7ED2359D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722;p38">
            <a:extLst>
              <a:ext uri="{FF2B5EF4-FFF2-40B4-BE49-F238E27FC236}">
                <a16:creationId xmlns:a16="http://schemas.microsoft.com/office/drawing/2014/main" id="{EC750147-200D-8958-EF82-E4BC8984D026}"/>
              </a:ext>
            </a:extLst>
          </p:cNvPr>
          <p:cNvGrpSpPr/>
          <p:nvPr/>
        </p:nvGrpSpPr>
        <p:grpSpPr>
          <a:xfrm>
            <a:off x="292390" y="2056929"/>
            <a:ext cx="1013130" cy="1404123"/>
            <a:chOff x="1667760" y="3714500"/>
            <a:chExt cx="580491" cy="804517"/>
          </a:xfrm>
        </p:grpSpPr>
        <p:sp>
          <p:nvSpPr>
            <p:cNvPr id="140" name="Google Shape;723;p38">
              <a:extLst>
                <a:ext uri="{FF2B5EF4-FFF2-40B4-BE49-F238E27FC236}">
                  <a16:creationId xmlns:a16="http://schemas.microsoft.com/office/drawing/2014/main" id="{CC1D2DC0-246E-2C06-3C67-28F2AD342953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24;p38">
              <a:extLst>
                <a:ext uri="{FF2B5EF4-FFF2-40B4-BE49-F238E27FC236}">
                  <a16:creationId xmlns:a16="http://schemas.microsoft.com/office/drawing/2014/main" id="{0CCFF3F8-1BC6-5650-0C2B-9E322FA74D71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25;p38">
              <a:extLst>
                <a:ext uri="{FF2B5EF4-FFF2-40B4-BE49-F238E27FC236}">
                  <a16:creationId xmlns:a16="http://schemas.microsoft.com/office/drawing/2014/main" id="{9100F067-637D-7F03-59DA-C78026ECA39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26;p38">
              <a:extLst>
                <a:ext uri="{FF2B5EF4-FFF2-40B4-BE49-F238E27FC236}">
                  <a16:creationId xmlns:a16="http://schemas.microsoft.com/office/drawing/2014/main" id="{C7A266C9-7CB1-D895-6D4F-803FABE98E38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27;p38">
              <a:extLst>
                <a:ext uri="{FF2B5EF4-FFF2-40B4-BE49-F238E27FC236}">
                  <a16:creationId xmlns:a16="http://schemas.microsoft.com/office/drawing/2014/main" id="{4D05BA41-5952-87BB-CAF3-12E545F385E7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38;p38">
            <a:extLst>
              <a:ext uri="{FF2B5EF4-FFF2-40B4-BE49-F238E27FC236}">
                <a16:creationId xmlns:a16="http://schemas.microsoft.com/office/drawing/2014/main" id="{35555961-CDE7-2FA0-B07F-B50C7C446941}"/>
              </a:ext>
            </a:extLst>
          </p:cNvPr>
          <p:cNvGrpSpPr/>
          <p:nvPr/>
        </p:nvGrpSpPr>
        <p:grpSpPr>
          <a:xfrm>
            <a:off x="400023" y="3461056"/>
            <a:ext cx="905514" cy="1075098"/>
            <a:chOff x="1673102" y="2206764"/>
            <a:chExt cx="335575" cy="398435"/>
          </a:xfrm>
        </p:grpSpPr>
        <p:sp>
          <p:nvSpPr>
            <p:cNvPr id="226" name="Google Shape;839;p38">
              <a:extLst>
                <a:ext uri="{FF2B5EF4-FFF2-40B4-BE49-F238E27FC236}">
                  <a16:creationId xmlns:a16="http://schemas.microsoft.com/office/drawing/2014/main" id="{A668124F-FC7B-B6DE-9574-A2DF389FB07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40;p38">
              <a:extLst>
                <a:ext uri="{FF2B5EF4-FFF2-40B4-BE49-F238E27FC236}">
                  <a16:creationId xmlns:a16="http://schemas.microsoft.com/office/drawing/2014/main" id="{CF571652-4ABF-4976-1411-6124238CFFFD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41;p38">
              <a:extLst>
                <a:ext uri="{FF2B5EF4-FFF2-40B4-BE49-F238E27FC236}">
                  <a16:creationId xmlns:a16="http://schemas.microsoft.com/office/drawing/2014/main" id="{1B4E86D2-DBD0-7095-FF61-307536A5015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42;p38">
              <a:extLst>
                <a:ext uri="{FF2B5EF4-FFF2-40B4-BE49-F238E27FC236}">
                  <a16:creationId xmlns:a16="http://schemas.microsoft.com/office/drawing/2014/main" id="{16733634-4CB1-A991-5559-3018C9B3F622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43;p38">
              <a:extLst>
                <a:ext uri="{FF2B5EF4-FFF2-40B4-BE49-F238E27FC236}">
                  <a16:creationId xmlns:a16="http://schemas.microsoft.com/office/drawing/2014/main" id="{98905664-8B2F-51CF-CC46-3E06CBC9C8C3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44;p38">
              <a:extLst>
                <a:ext uri="{FF2B5EF4-FFF2-40B4-BE49-F238E27FC236}">
                  <a16:creationId xmlns:a16="http://schemas.microsoft.com/office/drawing/2014/main" id="{72B172DB-C138-73D4-7E9A-777AD77A7F6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45;p38">
              <a:extLst>
                <a:ext uri="{FF2B5EF4-FFF2-40B4-BE49-F238E27FC236}">
                  <a16:creationId xmlns:a16="http://schemas.microsoft.com/office/drawing/2014/main" id="{E249CCF2-901D-8190-5463-B41F12BB691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1706CF46-2427-A66B-A03A-42F90AF124ED}"/>
              </a:ext>
            </a:extLst>
          </p:cNvPr>
          <p:cNvSpPr txBox="1">
            <a:spLocks/>
          </p:cNvSpPr>
          <p:nvPr/>
        </p:nvSpPr>
        <p:spPr>
          <a:xfrm>
            <a:off x="108297" y="10113"/>
            <a:ext cx="9226237" cy="13715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3.10. ¿Qué estrategia utilizaría para determinar cuántos jugadores pertenecen a la categoría VARONES o </a:t>
            </a:r>
            <a:r>
              <a:rPr lang="es-ES" sz="24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Categoria</a:t>
            </a:r>
            <a:endParaRPr lang="es-ES" sz="24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MUJERES</a:t>
            </a:r>
          </a:p>
        </p:txBody>
      </p:sp>
      <p:grpSp>
        <p:nvGrpSpPr>
          <p:cNvPr id="233" name="Google Shape;583;p35">
            <a:extLst>
              <a:ext uri="{FF2B5EF4-FFF2-40B4-BE49-F238E27FC236}">
                <a16:creationId xmlns:a16="http://schemas.microsoft.com/office/drawing/2014/main" id="{43F2E9F7-0CA0-CCED-7237-CE44103A90CC}"/>
              </a:ext>
            </a:extLst>
          </p:cNvPr>
          <p:cNvGrpSpPr/>
          <p:nvPr/>
        </p:nvGrpSpPr>
        <p:grpSpPr>
          <a:xfrm>
            <a:off x="-234603" y="1155581"/>
            <a:ext cx="896100" cy="206100"/>
            <a:chOff x="5733519" y="960358"/>
            <a:chExt cx="896100" cy="206100"/>
          </a:xfrm>
        </p:grpSpPr>
        <p:grpSp>
          <p:nvGrpSpPr>
            <p:cNvPr id="234" name="Google Shape;584;p35">
              <a:extLst>
                <a:ext uri="{FF2B5EF4-FFF2-40B4-BE49-F238E27FC236}">
                  <a16:creationId xmlns:a16="http://schemas.microsoft.com/office/drawing/2014/main" id="{6BB24ED9-CADF-C592-368C-851903B88E48}"/>
                </a:ext>
              </a:extLst>
            </p:cNvPr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241" name="Google Shape;585;p35">
                <a:extLst>
                  <a:ext uri="{FF2B5EF4-FFF2-40B4-BE49-F238E27FC236}">
                    <a16:creationId xmlns:a16="http://schemas.microsoft.com/office/drawing/2014/main" id="{34C53DEA-CBD9-3575-63B1-93BACD625D44}"/>
                  </a:ext>
                </a:extLst>
              </p:cNvPr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586;p35">
                <a:extLst>
                  <a:ext uri="{FF2B5EF4-FFF2-40B4-BE49-F238E27FC236}">
                    <a16:creationId xmlns:a16="http://schemas.microsoft.com/office/drawing/2014/main" id="{2ED7D1CB-956B-6563-96B7-B1854A2706D3}"/>
                  </a:ext>
                </a:extLst>
              </p:cNvPr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5" name="Google Shape;587;p35">
              <a:extLst>
                <a:ext uri="{FF2B5EF4-FFF2-40B4-BE49-F238E27FC236}">
                  <a16:creationId xmlns:a16="http://schemas.microsoft.com/office/drawing/2014/main" id="{95771326-3523-FDAB-F5FE-062DC9186C0F}"/>
                </a:ext>
              </a:extLst>
            </p:cNvPr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239" name="Google Shape;588;p35">
                <a:extLst>
                  <a:ext uri="{FF2B5EF4-FFF2-40B4-BE49-F238E27FC236}">
                    <a16:creationId xmlns:a16="http://schemas.microsoft.com/office/drawing/2014/main" id="{C7E308A8-C453-6323-19C0-6717E86481C9}"/>
                  </a:ext>
                </a:extLst>
              </p:cNvPr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589;p35">
                <a:extLst>
                  <a:ext uri="{FF2B5EF4-FFF2-40B4-BE49-F238E27FC236}">
                    <a16:creationId xmlns:a16="http://schemas.microsoft.com/office/drawing/2014/main" id="{4D45FC6F-A65F-D9F7-6EC8-8524BBAC5D88}"/>
                  </a:ext>
                </a:extLst>
              </p:cNvPr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" name="Google Shape;590;p35">
              <a:extLst>
                <a:ext uri="{FF2B5EF4-FFF2-40B4-BE49-F238E27FC236}">
                  <a16:creationId xmlns:a16="http://schemas.microsoft.com/office/drawing/2014/main" id="{4871F78F-66CE-DD10-146F-F1C3F8660DE2}"/>
                </a:ext>
              </a:extLst>
            </p:cNvPr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237" name="Google Shape;591;p35">
                <a:extLst>
                  <a:ext uri="{FF2B5EF4-FFF2-40B4-BE49-F238E27FC236}">
                    <a16:creationId xmlns:a16="http://schemas.microsoft.com/office/drawing/2014/main" id="{90EA669A-B447-90DD-2C33-F2C55C99BECB}"/>
                  </a:ext>
                </a:extLst>
              </p:cNvPr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592;p35">
                <a:extLst>
                  <a:ext uri="{FF2B5EF4-FFF2-40B4-BE49-F238E27FC236}">
                    <a16:creationId xmlns:a16="http://schemas.microsoft.com/office/drawing/2014/main" id="{F6137F6A-5BAA-64AA-03B6-3FCE2D1FA848}"/>
                  </a:ext>
                </a:extLst>
              </p:cNvPr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3" name="Google Shape;722;p38">
            <a:extLst>
              <a:ext uri="{FF2B5EF4-FFF2-40B4-BE49-F238E27FC236}">
                <a16:creationId xmlns:a16="http://schemas.microsoft.com/office/drawing/2014/main" id="{C51E4D79-8A3A-53EE-9BDF-351353FE20DD}"/>
              </a:ext>
            </a:extLst>
          </p:cNvPr>
          <p:cNvGrpSpPr/>
          <p:nvPr/>
        </p:nvGrpSpPr>
        <p:grpSpPr>
          <a:xfrm>
            <a:off x="397540" y="2282410"/>
            <a:ext cx="1013130" cy="1404123"/>
            <a:chOff x="1667760" y="3714500"/>
            <a:chExt cx="580491" cy="804517"/>
          </a:xfrm>
        </p:grpSpPr>
        <p:sp>
          <p:nvSpPr>
            <p:cNvPr id="244" name="Google Shape;723;p38">
              <a:extLst>
                <a:ext uri="{FF2B5EF4-FFF2-40B4-BE49-F238E27FC236}">
                  <a16:creationId xmlns:a16="http://schemas.microsoft.com/office/drawing/2014/main" id="{CA340777-A4EE-2775-3110-1C83B17501AB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724;p38">
              <a:extLst>
                <a:ext uri="{FF2B5EF4-FFF2-40B4-BE49-F238E27FC236}">
                  <a16:creationId xmlns:a16="http://schemas.microsoft.com/office/drawing/2014/main" id="{BFB2BDDD-5841-3C0D-376A-93B7D43C3136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25;p38">
              <a:extLst>
                <a:ext uri="{FF2B5EF4-FFF2-40B4-BE49-F238E27FC236}">
                  <a16:creationId xmlns:a16="http://schemas.microsoft.com/office/drawing/2014/main" id="{983C0303-D126-0DA2-469B-898E7C276F36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26;p38">
              <a:extLst>
                <a:ext uri="{FF2B5EF4-FFF2-40B4-BE49-F238E27FC236}">
                  <a16:creationId xmlns:a16="http://schemas.microsoft.com/office/drawing/2014/main" id="{9C6103AF-2AF4-9242-1CB4-76EBDE0C9EE3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727;p38">
              <a:extLst>
                <a:ext uri="{FF2B5EF4-FFF2-40B4-BE49-F238E27FC236}">
                  <a16:creationId xmlns:a16="http://schemas.microsoft.com/office/drawing/2014/main" id="{0A599FA1-B201-549A-BFE8-510130449B6B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838;p38">
            <a:extLst>
              <a:ext uri="{FF2B5EF4-FFF2-40B4-BE49-F238E27FC236}">
                <a16:creationId xmlns:a16="http://schemas.microsoft.com/office/drawing/2014/main" id="{B621FF2D-BDB1-CE3A-70E5-BEAEECB7458D}"/>
              </a:ext>
            </a:extLst>
          </p:cNvPr>
          <p:cNvGrpSpPr/>
          <p:nvPr/>
        </p:nvGrpSpPr>
        <p:grpSpPr>
          <a:xfrm>
            <a:off x="505173" y="3686537"/>
            <a:ext cx="905514" cy="1075098"/>
            <a:chOff x="1673102" y="2206764"/>
            <a:chExt cx="335575" cy="398435"/>
          </a:xfrm>
        </p:grpSpPr>
        <p:sp>
          <p:nvSpPr>
            <p:cNvPr id="255" name="Google Shape;839;p38">
              <a:extLst>
                <a:ext uri="{FF2B5EF4-FFF2-40B4-BE49-F238E27FC236}">
                  <a16:creationId xmlns:a16="http://schemas.microsoft.com/office/drawing/2014/main" id="{97D119C1-23F2-FF0B-C4C0-15CC28CF58C9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40;p38">
              <a:extLst>
                <a:ext uri="{FF2B5EF4-FFF2-40B4-BE49-F238E27FC236}">
                  <a16:creationId xmlns:a16="http://schemas.microsoft.com/office/drawing/2014/main" id="{9CD0D8C7-89E3-C423-C4DF-93BFD4006F07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41;p38">
              <a:extLst>
                <a:ext uri="{FF2B5EF4-FFF2-40B4-BE49-F238E27FC236}">
                  <a16:creationId xmlns:a16="http://schemas.microsoft.com/office/drawing/2014/main" id="{8072BD50-1E7D-D44E-8941-E3285F603CE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42;p38">
              <a:extLst>
                <a:ext uri="{FF2B5EF4-FFF2-40B4-BE49-F238E27FC236}">
                  <a16:creationId xmlns:a16="http://schemas.microsoft.com/office/drawing/2014/main" id="{36E82BE8-0130-1E70-B94D-D228F8E94D98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43;p38">
              <a:extLst>
                <a:ext uri="{FF2B5EF4-FFF2-40B4-BE49-F238E27FC236}">
                  <a16:creationId xmlns:a16="http://schemas.microsoft.com/office/drawing/2014/main" id="{0D3B68BB-8D1D-C9AB-8B15-17E10BE980D0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44;p38">
              <a:extLst>
                <a:ext uri="{FF2B5EF4-FFF2-40B4-BE49-F238E27FC236}">
                  <a16:creationId xmlns:a16="http://schemas.microsoft.com/office/drawing/2014/main" id="{45381A19-D93D-0663-5078-84A12763946E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45;p38">
              <a:extLst>
                <a:ext uri="{FF2B5EF4-FFF2-40B4-BE49-F238E27FC236}">
                  <a16:creationId xmlns:a16="http://schemas.microsoft.com/office/drawing/2014/main" id="{C56B1393-3453-30D7-487B-05180C4246E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722;p38">
            <a:extLst>
              <a:ext uri="{FF2B5EF4-FFF2-40B4-BE49-F238E27FC236}">
                <a16:creationId xmlns:a16="http://schemas.microsoft.com/office/drawing/2014/main" id="{449B0E9D-6564-1E18-0E99-22CFE2C2C11C}"/>
              </a:ext>
            </a:extLst>
          </p:cNvPr>
          <p:cNvGrpSpPr/>
          <p:nvPr/>
        </p:nvGrpSpPr>
        <p:grpSpPr>
          <a:xfrm flipH="1">
            <a:off x="7422180" y="2356747"/>
            <a:ext cx="1013130" cy="1404123"/>
            <a:chOff x="1667760" y="3714500"/>
            <a:chExt cx="580491" cy="804517"/>
          </a:xfrm>
        </p:grpSpPr>
        <p:sp>
          <p:nvSpPr>
            <p:cNvPr id="360" name="Google Shape;723;p38">
              <a:extLst>
                <a:ext uri="{FF2B5EF4-FFF2-40B4-BE49-F238E27FC236}">
                  <a16:creationId xmlns:a16="http://schemas.microsoft.com/office/drawing/2014/main" id="{47B9AC2C-E448-0B49-F066-C8762DE5E10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24;p38">
              <a:extLst>
                <a:ext uri="{FF2B5EF4-FFF2-40B4-BE49-F238E27FC236}">
                  <a16:creationId xmlns:a16="http://schemas.microsoft.com/office/drawing/2014/main" id="{9EAD1098-2561-B0F6-1F08-F7376C289A5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25;p38">
              <a:extLst>
                <a:ext uri="{FF2B5EF4-FFF2-40B4-BE49-F238E27FC236}">
                  <a16:creationId xmlns:a16="http://schemas.microsoft.com/office/drawing/2014/main" id="{10F85575-BCBB-006B-B431-936F6F62A23C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26;p38">
              <a:extLst>
                <a:ext uri="{FF2B5EF4-FFF2-40B4-BE49-F238E27FC236}">
                  <a16:creationId xmlns:a16="http://schemas.microsoft.com/office/drawing/2014/main" id="{E26EE918-5085-5658-AAEE-255917CB64BB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27;p38">
              <a:extLst>
                <a:ext uri="{FF2B5EF4-FFF2-40B4-BE49-F238E27FC236}">
                  <a16:creationId xmlns:a16="http://schemas.microsoft.com/office/drawing/2014/main" id="{83EDB2AD-D7DE-D6F9-00BF-C550E7FDF328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838;p38">
            <a:extLst>
              <a:ext uri="{FF2B5EF4-FFF2-40B4-BE49-F238E27FC236}">
                <a16:creationId xmlns:a16="http://schemas.microsoft.com/office/drawing/2014/main" id="{E68BC488-E825-4448-5C29-AFD4421C9243}"/>
              </a:ext>
            </a:extLst>
          </p:cNvPr>
          <p:cNvGrpSpPr/>
          <p:nvPr/>
        </p:nvGrpSpPr>
        <p:grpSpPr>
          <a:xfrm flipH="1">
            <a:off x="7529813" y="3760874"/>
            <a:ext cx="905514" cy="1075098"/>
            <a:chOff x="1673102" y="2206764"/>
            <a:chExt cx="335575" cy="398435"/>
          </a:xfrm>
        </p:grpSpPr>
        <p:sp>
          <p:nvSpPr>
            <p:cNvPr id="371" name="Google Shape;839;p38">
              <a:extLst>
                <a:ext uri="{FF2B5EF4-FFF2-40B4-BE49-F238E27FC236}">
                  <a16:creationId xmlns:a16="http://schemas.microsoft.com/office/drawing/2014/main" id="{FE75E047-FD34-709C-96FA-E82010408A72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0;p38">
              <a:extLst>
                <a:ext uri="{FF2B5EF4-FFF2-40B4-BE49-F238E27FC236}">
                  <a16:creationId xmlns:a16="http://schemas.microsoft.com/office/drawing/2014/main" id="{1DF89B09-FE85-3188-A4EF-CD1C8EB32295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1;p38">
              <a:extLst>
                <a:ext uri="{FF2B5EF4-FFF2-40B4-BE49-F238E27FC236}">
                  <a16:creationId xmlns:a16="http://schemas.microsoft.com/office/drawing/2014/main" id="{87A0F8C5-DA0B-E424-4DC2-4C1360AC833E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2;p38">
              <a:extLst>
                <a:ext uri="{FF2B5EF4-FFF2-40B4-BE49-F238E27FC236}">
                  <a16:creationId xmlns:a16="http://schemas.microsoft.com/office/drawing/2014/main" id="{935875DE-E882-D540-EBE6-6434B73506DE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3;p38">
              <a:extLst>
                <a:ext uri="{FF2B5EF4-FFF2-40B4-BE49-F238E27FC236}">
                  <a16:creationId xmlns:a16="http://schemas.microsoft.com/office/drawing/2014/main" id="{C09EB982-378E-0015-B89D-31142D456C2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4;p38">
              <a:extLst>
                <a:ext uri="{FF2B5EF4-FFF2-40B4-BE49-F238E27FC236}">
                  <a16:creationId xmlns:a16="http://schemas.microsoft.com/office/drawing/2014/main" id="{118837D8-9A2C-BE35-10CE-79EEEFE280F9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;p38">
              <a:extLst>
                <a:ext uri="{FF2B5EF4-FFF2-40B4-BE49-F238E27FC236}">
                  <a16:creationId xmlns:a16="http://schemas.microsoft.com/office/drawing/2014/main" id="{39F86178-A261-4291-CC44-1E9EEB2FFA5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B5416DCE-6634-66FF-8DC7-136E116B4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450" y="1429176"/>
            <a:ext cx="7517810" cy="30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6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2749;p51">
            <a:extLst>
              <a:ext uri="{FF2B5EF4-FFF2-40B4-BE49-F238E27FC236}">
                <a16:creationId xmlns:a16="http://schemas.microsoft.com/office/drawing/2014/main" id="{6DA6A991-98A9-89CB-AF6D-1B6A87E872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57" y="1379503"/>
            <a:ext cx="4429217" cy="33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2747;p51">
            <a:extLst>
              <a:ext uri="{FF2B5EF4-FFF2-40B4-BE49-F238E27FC236}">
                <a16:creationId xmlns:a16="http://schemas.microsoft.com/office/drawing/2014/main" id="{E9BD5C4E-F92B-3EB0-B190-DAC8854A2F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2226" y="25716"/>
            <a:ext cx="4201285" cy="3648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901452" y="170119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43;p34">
            <a:extLst>
              <a:ext uri="{FF2B5EF4-FFF2-40B4-BE49-F238E27FC236}">
                <a16:creationId xmlns:a16="http://schemas.microsoft.com/office/drawing/2014/main" id="{6932E0BB-1284-BC60-BFBA-67C446743D44}"/>
              </a:ext>
            </a:extLst>
          </p:cNvPr>
          <p:cNvSpPr/>
          <p:nvPr/>
        </p:nvSpPr>
        <p:spPr>
          <a:xfrm rot="19693357">
            <a:off x="906423" y="2127257"/>
            <a:ext cx="7001174" cy="8889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sz="2800" b="1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Algerian" panose="04020705040A02060702" pitchFamily="82" charset="0"/>
              </a:rPr>
              <a:t>GRACIAS POR SU ATENCION !!!</a:t>
            </a:r>
            <a:endParaRPr lang="es-419" sz="2800" b="1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6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E30C8C-D86D-91F4-63BE-F433F5795BB1}"/>
              </a:ext>
            </a:extLst>
          </p:cNvPr>
          <p:cNvSpPr txBox="1">
            <a:spLocks/>
          </p:cNvSpPr>
          <p:nvPr/>
        </p:nvSpPr>
        <p:spPr>
          <a:xfrm>
            <a:off x="1183450" y="4629851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OCTUBRE DE 2022</a:t>
            </a:r>
          </a:p>
        </p:txBody>
      </p:sp>
      <p:pic>
        <p:nvPicPr>
          <p:cNvPr id="8" name="Picture 2" descr="Trabajando en UNIFRANZ | Great Place To Work® Bolivia">
            <a:extLst>
              <a:ext uri="{FF2B5EF4-FFF2-40B4-BE49-F238E27FC236}">
                <a16:creationId xmlns:a16="http://schemas.microsoft.com/office/drawing/2014/main" id="{F803012E-0B4D-68FA-4996-DF328BC8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60" y="4273804"/>
            <a:ext cx="282816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51" name="Google Shape;709;p41">
            <a:extLst>
              <a:ext uri="{FF2B5EF4-FFF2-40B4-BE49-F238E27FC236}">
                <a16:creationId xmlns:a16="http://schemas.microsoft.com/office/drawing/2014/main" id="{122EF18B-C5E2-A85A-630C-FD65CF362B4F}"/>
              </a:ext>
            </a:extLst>
          </p:cNvPr>
          <p:cNvSpPr/>
          <p:nvPr/>
        </p:nvSpPr>
        <p:spPr>
          <a:xfrm>
            <a:off x="5967135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2" name="Google Shape;709;p41">
            <a:extLst>
              <a:ext uri="{FF2B5EF4-FFF2-40B4-BE49-F238E27FC236}">
                <a16:creationId xmlns:a16="http://schemas.microsoft.com/office/drawing/2014/main" id="{A05CF90E-7040-CDC5-4CAB-90C2B0740E5B}"/>
              </a:ext>
            </a:extLst>
          </p:cNvPr>
          <p:cNvSpPr/>
          <p:nvPr/>
        </p:nvSpPr>
        <p:spPr>
          <a:xfrm>
            <a:off x="1838417" y="302814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454;p45">
            <a:extLst>
              <a:ext uri="{FF2B5EF4-FFF2-40B4-BE49-F238E27FC236}">
                <a16:creationId xmlns:a16="http://schemas.microsoft.com/office/drawing/2014/main" id="{70043E0A-D420-F935-420E-5180A1ACDB10}"/>
              </a:ext>
            </a:extLst>
          </p:cNvPr>
          <p:cNvGrpSpPr/>
          <p:nvPr/>
        </p:nvGrpSpPr>
        <p:grpSpPr>
          <a:xfrm>
            <a:off x="1438163" y="1111702"/>
            <a:ext cx="792019" cy="643626"/>
            <a:chOff x="2395620" y="664415"/>
            <a:chExt cx="387750" cy="315101"/>
          </a:xfrm>
        </p:grpSpPr>
        <p:sp>
          <p:nvSpPr>
            <p:cNvPr id="3" name="Google Shape;1455;p45">
              <a:extLst>
                <a:ext uri="{FF2B5EF4-FFF2-40B4-BE49-F238E27FC236}">
                  <a16:creationId xmlns:a16="http://schemas.microsoft.com/office/drawing/2014/main" id="{F474246B-4CEE-4EEB-D643-83A92C75CCE8}"/>
                </a:ext>
              </a:extLst>
            </p:cNvPr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Google Shape;1456;p45">
              <a:extLst>
                <a:ext uri="{FF2B5EF4-FFF2-40B4-BE49-F238E27FC236}">
                  <a16:creationId xmlns:a16="http://schemas.microsoft.com/office/drawing/2014/main" id="{6364B8F9-643A-4D47-1DCC-5B403367C7FB}"/>
                </a:ext>
              </a:extLst>
            </p:cNvPr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oogle Shape;1457;p45">
            <a:extLst>
              <a:ext uri="{FF2B5EF4-FFF2-40B4-BE49-F238E27FC236}">
                <a16:creationId xmlns:a16="http://schemas.microsoft.com/office/drawing/2014/main" id="{AB19DE24-D880-E788-24BC-79F08CA897BD}"/>
              </a:ext>
            </a:extLst>
          </p:cNvPr>
          <p:cNvGrpSpPr/>
          <p:nvPr/>
        </p:nvGrpSpPr>
        <p:grpSpPr>
          <a:xfrm>
            <a:off x="1712012" y="1273097"/>
            <a:ext cx="339259" cy="480857"/>
            <a:chOff x="2529689" y="743430"/>
            <a:chExt cx="166092" cy="235414"/>
          </a:xfrm>
        </p:grpSpPr>
        <p:sp>
          <p:nvSpPr>
            <p:cNvPr id="9" name="Google Shape;1458;p45">
              <a:extLst>
                <a:ext uri="{FF2B5EF4-FFF2-40B4-BE49-F238E27FC236}">
                  <a16:creationId xmlns:a16="http://schemas.microsoft.com/office/drawing/2014/main" id="{F45126DA-EE0B-E56D-22CF-21C1DC8DB4FA}"/>
                </a:ext>
              </a:extLst>
            </p:cNvPr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1459;p45">
              <a:extLst>
                <a:ext uri="{FF2B5EF4-FFF2-40B4-BE49-F238E27FC236}">
                  <a16:creationId xmlns:a16="http://schemas.microsoft.com/office/drawing/2014/main" id="{4E5A8B96-A555-2F1A-443C-C7F237658B37}"/>
                </a:ext>
              </a:extLst>
            </p:cNvPr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1460;p45">
              <a:extLst>
                <a:ext uri="{FF2B5EF4-FFF2-40B4-BE49-F238E27FC236}">
                  <a16:creationId xmlns:a16="http://schemas.microsoft.com/office/drawing/2014/main" id="{93548BD8-D73E-255C-A171-1E9BE17F4ABD}"/>
                </a:ext>
              </a:extLst>
            </p:cNvPr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6" name="Google Shape;1531;p45">
            <a:extLst>
              <a:ext uri="{FF2B5EF4-FFF2-40B4-BE49-F238E27FC236}">
                <a16:creationId xmlns:a16="http://schemas.microsoft.com/office/drawing/2014/main" id="{80154676-4325-26F3-B93D-52CBE01A1804}"/>
              </a:ext>
            </a:extLst>
          </p:cNvPr>
          <p:cNvGrpSpPr/>
          <p:nvPr/>
        </p:nvGrpSpPr>
        <p:grpSpPr>
          <a:xfrm>
            <a:off x="3014971" y="1918010"/>
            <a:ext cx="407960" cy="289720"/>
            <a:chOff x="1366097" y="2245375"/>
            <a:chExt cx="184774" cy="103424"/>
          </a:xfrm>
        </p:grpSpPr>
        <p:sp>
          <p:nvSpPr>
            <p:cNvPr id="1087" name="Google Shape;1532;p45">
              <a:extLst>
                <a:ext uri="{FF2B5EF4-FFF2-40B4-BE49-F238E27FC236}">
                  <a16:creationId xmlns:a16="http://schemas.microsoft.com/office/drawing/2014/main" id="{5E631A95-5A99-931E-9BE3-5BA442DF31A3}"/>
                </a:ext>
              </a:extLst>
            </p:cNvPr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8" name="Google Shape;1533;p45">
              <a:extLst>
                <a:ext uri="{FF2B5EF4-FFF2-40B4-BE49-F238E27FC236}">
                  <a16:creationId xmlns:a16="http://schemas.microsoft.com/office/drawing/2014/main" id="{BB7F3939-6C31-5C4D-EEF7-AAE53E0F1F2D}"/>
                </a:ext>
              </a:extLst>
            </p:cNvPr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9" name="Google Shape;1534;p45">
              <a:extLst>
                <a:ext uri="{FF2B5EF4-FFF2-40B4-BE49-F238E27FC236}">
                  <a16:creationId xmlns:a16="http://schemas.microsoft.com/office/drawing/2014/main" id="{5FCFF9C9-1B41-895E-3C4E-69AEFE95AEA2}"/>
                </a:ext>
              </a:extLst>
            </p:cNvPr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6" name="Google Shape;1554;p45">
            <a:extLst>
              <a:ext uri="{FF2B5EF4-FFF2-40B4-BE49-F238E27FC236}">
                <a16:creationId xmlns:a16="http://schemas.microsoft.com/office/drawing/2014/main" id="{103BF1C6-75F0-1A8F-7732-9E638C79C13E}"/>
              </a:ext>
            </a:extLst>
          </p:cNvPr>
          <p:cNvGrpSpPr/>
          <p:nvPr/>
        </p:nvGrpSpPr>
        <p:grpSpPr>
          <a:xfrm>
            <a:off x="372802" y="3124048"/>
            <a:ext cx="883779" cy="1036229"/>
            <a:chOff x="2288199" y="1549761"/>
            <a:chExt cx="478442" cy="560973"/>
          </a:xfrm>
        </p:grpSpPr>
        <p:sp>
          <p:nvSpPr>
            <p:cNvPr id="1137" name="Google Shape;1555;p45">
              <a:extLst>
                <a:ext uri="{FF2B5EF4-FFF2-40B4-BE49-F238E27FC236}">
                  <a16:creationId xmlns:a16="http://schemas.microsoft.com/office/drawing/2014/main" id="{17DAFB9B-6B4A-3A0C-2937-BB4F8DB89848}"/>
                </a:ext>
              </a:extLst>
            </p:cNvPr>
            <p:cNvSpPr/>
            <p:nvPr/>
          </p:nvSpPr>
          <p:spPr>
            <a:xfrm>
              <a:off x="2327834" y="1635077"/>
              <a:ext cx="22873" cy="288358"/>
            </a:xfrm>
            <a:custGeom>
              <a:avLst/>
              <a:gdLst/>
              <a:ahLst/>
              <a:cxnLst/>
              <a:rect l="l" t="t" r="r" b="b"/>
              <a:pathLst>
                <a:path w="715" h="9014" extrusionOk="0">
                  <a:moveTo>
                    <a:pt x="696" y="156"/>
                  </a:moveTo>
                  <a:lnTo>
                    <a:pt x="715" y="167"/>
                  </a:lnTo>
                  <a:cubicBezTo>
                    <a:pt x="707" y="160"/>
                    <a:pt x="700" y="157"/>
                    <a:pt x="696" y="156"/>
                  </a:cubicBezTo>
                  <a:close/>
                  <a:moveTo>
                    <a:pt x="369" y="0"/>
                  </a:moveTo>
                  <a:cubicBezTo>
                    <a:pt x="369" y="0"/>
                    <a:pt x="369" y="12"/>
                    <a:pt x="369" y="12"/>
                  </a:cubicBezTo>
                  <a:lnTo>
                    <a:pt x="357" y="12"/>
                  </a:lnTo>
                  <a:cubicBezTo>
                    <a:pt x="345" y="12"/>
                    <a:pt x="334" y="24"/>
                    <a:pt x="334" y="24"/>
                  </a:cubicBezTo>
                  <a:cubicBezTo>
                    <a:pt x="322" y="36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cubicBezTo>
                    <a:pt x="250" y="84"/>
                    <a:pt x="250" y="84"/>
                    <a:pt x="250" y="95"/>
                  </a:cubicBezTo>
                  <a:cubicBezTo>
                    <a:pt x="250" y="95"/>
                    <a:pt x="238" y="95"/>
                    <a:pt x="238" y="107"/>
                  </a:cubicBezTo>
                  <a:lnTo>
                    <a:pt x="226" y="119"/>
                  </a:lnTo>
                  <a:cubicBezTo>
                    <a:pt x="226" y="131"/>
                    <a:pt x="214" y="131"/>
                    <a:pt x="214" y="131"/>
                  </a:cubicBezTo>
                  <a:cubicBezTo>
                    <a:pt x="214" y="143"/>
                    <a:pt x="214" y="143"/>
                    <a:pt x="203" y="155"/>
                  </a:cubicBezTo>
                  <a:cubicBezTo>
                    <a:pt x="203" y="155"/>
                    <a:pt x="203" y="167"/>
                    <a:pt x="203" y="167"/>
                  </a:cubicBezTo>
                  <a:cubicBezTo>
                    <a:pt x="203" y="167"/>
                    <a:pt x="191" y="179"/>
                    <a:pt x="191" y="179"/>
                  </a:cubicBezTo>
                  <a:cubicBezTo>
                    <a:pt x="191" y="191"/>
                    <a:pt x="191" y="191"/>
                    <a:pt x="191" y="191"/>
                  </a:cubicBezTo>
                  <a:cubicBezTo>
                    <a:pt x="179" y="203"/>
                    <a:pt x="179" y="203"/>
                    <a:pt x="179" y="215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67" y="226"/>
                    <a:pt x="167" y="226"/>
                    <a:pt x="167" y="238"/>
                  </a:cubicBezTo>
                  <a:cubicBezTo>
                    <a:pt x="167" y="250"/>
                    <a:pt x="167" y="262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74"/>
                    <a:pt x="167" y="274"/>
                    <a:pt x="167" y="286"/>
                  </a:cubicBezTo>
                  <a:lnTo>
                    <a:pt x="155" y="286"/>
                  </a:lnTo>
                  <a:cubicBezTo>
                    <a:pt x="155" y="298"/>
                    <a:pt x="155" y="310"/>
                    <a:pt x="155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35"/>
                    <a:pt x="83" y="8858"/>
                  </a:cubicBezTo>
                  <a:lnTo>
                    <a:pt x="345" y="9013"/>
                  </a:lnTo>
                  <a:cubicBezTo>
                    <a:pt x="298" y="8978"/>
                    <a:pt x="274" y="8930"/>
                    <a:pt x="274" y="8847"/>
                  </a:cubicBezTo>
                  <a:lnTo>
                    <a:pt x="262" y="4167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65"/>
                    <a:pt x="417" y="453"/>
                    <a:pt x="417" y="429"/>
                  </a:cubicBezTo>
                  <a:cubicBezTo>
                    <a:pt x="417" y="417"/>
                    <a:pt x="417" y="405"/>
                    <a:pt x="429" y="393"/>
                  </a:cubicBezTo>
                  <a:cubicBezTo>
                    <a:pt x="429" y="393"/>
                    <a:pt x="429" y="381"/>
                    <a:pt x="429" y="381"/>
                  </a:cubicBezTo>
                  <a:cubicBezTo>
                    <a:pt x="429" y="369"/>
                    <a:pt x="441" y="357"/>
                    <a:pt x="441" y="346"/>
                  </a:cubicBezTo>
                  <a:cubicBezTo>
                    <a:pt x="453" y="334"/>
                    <a:pt x="453" y="322"/>
                    <a:pt x="464" y="310"/>
                  </a:cubicBezTo>
                  <a:cubicBezTo>
                    <a:pt x="476" y="286"/>
                    <a:pt x="476" y="274"/>
                    <a:pt x="488" y="262"/>
                  </a:cubicBezTo>
                  <a:cubicBezTo>
                    <a:pt x="500" y="250"/>
                    <a:pt x="512" y="238"/>
                    <a:pt x="512" y="238"/>
                  </a:cubicBezTo>
                  <a:lnTo>
                    <a:pt x="524" y="226"/>
                  </a:lnTo>
                  <a:cubicBezTo>
                    <a:pt x="524" y="226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60" y="191"/>
                    <a:pt x="572" y="179"/>
                    <a:pt x="584" y="179"/>
                  </a:cubicBezTo>
                  <a:cubicBezTo>
                    <a:pt x="595" y="167"/>
                    <a:pt x="607" y="167"/>
                    <a:pt x="619" y="167"/>
                  </a:cubicBezTo>
                  <a:cubicBezTo>
                    <a:pt x="619" y="167"/>
                    <a:pt x="619" y="155"/>
                    <a:pt x="619" y="155"/>
                  </a:cubicBezTo>
                  <a:lnTo>
                    <a:pt x="691" y="155"/>
                  </a:lnTo>
                  <a:cubicBezTo>
                    <a:pt x="691" y="155"/>
                    <a:pt x="693" y="155"/>
                    <a:pt x="696" y="156"/>
                  </a:cubicBezTo>
                  <a:lnTo>
                    <a:pt x="696" y="156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12"/>
                    <a:pt x="429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8" name="Google Shape;1556;p45">
              <a:extLst>
                <a:ext uri="{FF2B5EF4-FFF2-40B4-BE49-F238E27FC236}">
                  <a16:creationId xmlns:a16="http://schemas.microsoft.com/office/drawing/2014/main" id="{35FEE369-191E-78C1-E151-CD2449B90BD3}"/>
                </a:ext>
              </a:extLst>
            </p:cNvPr>
            <p:cNvSpPr/>
            <p:nvPr/>
          </p:nvSpPr>
          <p:spPr>
            <a:xfrm>
              <a:off x="2335831" y="1639939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3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8" y="74"/>
                    <a:pt x="167" y="217"/>
                    <a:pt x="167" y="324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12" y="8695"/>
                  </a:lnTo>
                  <a:cubicBezTo>
                    <a:pt x="12" y="8805"/>
                    <a:pt x="72" y="8873"/>
                    <a:pt x="159" y="8873"/>
                  </a:cubicBezTo>
                  <a:cubicBezTo>
                    <a:pt x="194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5" y="8647"/>
                    <a:pt x="703" y="8456"/>
                    <a:pt x="703" y="8302"/>
                  </a:cubicBezTo>
                  <a:lnTo>
                    <a:pt x="691" y="3611"/>
                  </a:lnTo>
                  <a:lnTo>
                    <a:pt x="512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3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9" name="Google Shape;1557;p45">
              <a:extLst>
                <a:ext uri="{FF2B5EF4-FFF2-40B4-BE49-F238E27FC236}">
                  <a16:creationId xmlns:a16="http://schemas.microsoft.com/office/drawing/2014/main" id="{3903C24A-45B1-21AB-A9CC-FA9DE865B076}"/>
                </a:ext>
              </a:extLst>
            </p:cNvPr>
            <p:cNvSpPr/>
            <p:nvPr/>
          </p:nvSpPr>
          <p:spPr>
            <a:xfrm>
              <a:off x="2480936" y="1549761"/>
              <a:ext cx="22873" cy="287974"/>
            </a:xfrm>
            <a:custGeom>
              <a:avLst/>
              <a:gdLst/>
              <a:ahLst/>
              <a:cxnLst/>
              <a:rect l="l" t="t" r="r" b="b"/>
              <a:pathLst>
                <a:path w="715" h="9002" extrusionOk="0">
                  <a:moveTo>
                    <a:pt x="695" y="155"/>
                  </a:moveTo>
                  <a:lnTo>
                    <a:pt x="715" y="167"/>
                  </a:lnTo>
                  <a:cubicBezTo>
                    <a:pt x="704" y="156"/>
                    <a:pt x="703" y="155"/>
                    <a:pt x="695" y="155"/>
                  </a:cubicBezTo>
                  <a:close/>
                  <a:moveTo>
                    <a:pt x="370" y="0"/>
                  </a:moveTo>
                  <a:cubicBezTo>
                    <a:pt x="370" y="0"/>
                    <a:pt x="370" y="0"/>
                    <a:pt x="370" y="12"/>
                  </a:cubicBezTo>
                  <a:lnTo>
                    <a:pt x="358" y="12"/>
                  </a:lnTo>
                  <a:cubicBezTo>
                    <a:pt x="346" y="12"/>
                    <a:pt x="334" y="24"/>
                    <a:pt x="334" y="24"/>
                  </a:cubicBezTo>
                  <a:cubicBezTo>
                    <a:pt x="322" y="24"/>
                    <a:pt x="310" y="36"/>
                    <a:pt x="298" y="48"/>
                  </a:cubicBezTo>
                  <a:cubicBezTo>
                    <a:pt x="298" y="48"/>
                    <a:pt x="286" y="48"/>
                    <a:pt x="286" y="60"/>
                  </a:cubicBezTo>
                  <a:cubicBezTo>
                    <a:pt x="286" y="60"/>
                    <a:pt x="274" y="60"/>
                    <a:pt x="274" y="72"/>
                  </a:cubicBezTo>
                  <a:lnTo>
                    <a:pt x="262" y="72"/>
                  </a:lnTo>
                  <a:lnTo>
                    <a:pt x="262" y="84"/>
                  </a:lnTo>
                  <a:lnTo>
                    <a:pt x="250" y="84"/>
                  </a:lnTo>
                  <a:cubicBezTo>
                    <a:pt x="250" y="95"/>
                    <a:pt x="250" y="95"/>
                    <a:pt x="239" y="107"/>
                  </a:cubicBezTo>
                  <a:lnTo>
                    <a:pt x="239" y="119"/>
                  </a:lnTo>
                  <a:lnTo>
                    <a:pt x="227" y="119"/>
                  </a:lnTo>
                  <a:cubicBezTo>
                    <a:pt x="227" y="119"/>
                    <a:pt x="227" y="131"/>
                    <a:pt x="215" y="131"/>
                  </a:cubicBezTo>
                  <a:cubicBezTo>
                    <a:pt x="215" y="143"/>
                    <a:pt x="215" y="143"/>
                    <a:pt x="215" y="155"/>
                  </a:cubicBezTo>
                  <a:cubicBezTo>
                    <a:pt x="203" y="155"/>
                    <a:pt x="203" y="155"/>
                    <a:pt x="203" y="167"/>
                  </a:cubicBezTo>
                  <a:cubicBezTo>
                    <a:pt x="203" y="167"/>
                    <a:pt x="203" y="179"/>
                    <a:pt x="191" y="179"/>
                  </a:cubicBezTo>
                  <a:cubicBezTo>
                    <a:pt x="191" y="179"/>
                    <a:pt x="191" y="191"/>
                    <a:pt x="191" y="191"/>
                  </a:cubicBezTo>
                  <a:cubicBezTo>
                    <a:pt x="191" y="203"/>
                    <a:pt x="191" y="203"/>
                    <a:pt x="179" y="203"/>
                  </a:cubicBezTo>
                  <a:cubicBezTo>
                    <a:pt x="179" y="215"/>
                    <a:pt x="179" y="215"/>
                    <a:pt x="179" y="226"/>
                  </a:cubicBezTo>
                  <a:cubicBezTo>
                    <a:pt x="179" y="226"/>
                    <a:pt x="179" y="226"/>
                    <a:pt x="179" y="238"/>
                  </a:cubicBezTo>
                  <a:lnTo>
                    <a:pt x="167" y="238"/>
                  </a:lnTo>
                  <a:cubicBezTo>
                    <a:pt x="167" y="250"/>
                    <a:pt x="167" y="250"/>
                    <a:pt x="167" y="262"/>
                  </a:cubicBezTo>
                  <a:cubicBezTo>
                    <a:pt x="167" y="262"/>
                    <a:pt x="167" y="274"/>
                    <a:pt x="167" y="274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7" y="298"/>
                    <a:pt x="167" y="310"/>
                    <a:pt x="167" y="322"/>
                  </a:cubicBezTo>
                  <a:lnTo>
                    <a:pt x="167" y="3346"/>
                  </a:lnTo>
                  <a:lnTo>
                    <a:pt x="0" y="4013"/>
                  </a:lnTo>
                  <a:lnTo>
                    <a:pt x="12" y="8692"/>
                  </a:lnTo>
                  <a:cubicBezTo>
                    <a:pt x="12" y="8775"/>
                    <a:pt x="36" y="8823"/>
                    <a:pt x="84" y="8858"/>
                  </a:cubicBezTo>
                  <a:lnTo>
                    <a:pt x="338" y="8997"/>
                  </a:lnTo>
                  <a:lnTo>
                    <a:pt x="338" y="8997"/>
                  </a:lnTo>
                  <a:cubicBezTo>
                    <a:pt x="295" y="8972"/>
                    <a:pt x="274" y="8925"/>
                    <a:pt x="274" y="8847"/>
                  </a:cubicBezTo>
                  <a:lnTo>
                    <a:pt x="262" y="4156"/>
                  </a:lnTo>
                  <a:lnTo>
                    <a:pt x="429" y="3501"/>
                  </a:lnTo>
                  <a:lnTo>
                    <a:pt x="417" y="476"/>
                  </a:lnTo>
                  <a:cubicBezTo>
                    <a:pt x="417" y="453"/>
                    <a:pt x="429" y="441"/>
                    <a:pt x="429" y="429"/>
                  </a:cubicBezTo>
                  <a:lnTo>
                    <a:pt x="417" y="429"/>
                  </a:lnTo>
                  <a:cubicBezTo>
                    <a:pt x="417" y="417"/>
                    <a:pt x="429" y="405"/>
                    <a:pt x="429" y="393"/>
                  </a:cubicBezTo>
                  <a:cubicBezTo>
                    <a:pt x="429" y="381"/>
                    <a:pt x="429" y="381"/>
                    <a:pt x="429" y="381"/>
                  </a:cubicBezTo>
                  <a:cubicBezTo>
                    <a:pt x="441" y="369"/>
                    <a:pt x="441" y="357"/>
                    <a:pt x="441" y="346"/>
                  </a:cubicBezTo>
                  <a:cubicBezTo>
                    <a:pt x="453" y="334"/>
                    <a:pt x="465" y="322"/>
                    <a:pt x="465" y="310"/>
                  </a:cubicBezTo>
                  <a:lnTo>
                    <a:pt x="465" y="298"/>
                  </a:lnTo>
                  <a:cubicBezTo>
                    <a:pt x="477" y="286"/>
                    <a:pt x="477" y="274"/>
                    <a:pt x="489" y="262"/>
                  </a:cubicBezTo>
                  <a:cubicBezTo>
                    <a:pt x="501" y="250"/>
                    <a:pt x="512" y="238"/>
                    <a:pt x="524" y="238"/>
                  </a:cubicBezTo>
                  <a:lnTo>
                    <a:pt x="524" y="226"/>
                  </a:lnTo>
                  <a:cubicBezTo>
                    <a:pt x="536" y="215"/>
                    <a:pt x="536" y="215"/>
                    <a:pt x="548" y="203"/>
                  </a:cubicBezTo>
                  <a:lnTo>
                    <a:pt x="560" y="203"/>
                  </a:lnTo>
                  <a:cubicBezTo>
                    <a:pt x="572" y="191"/>
                    <a:pt x="584" y="179"/>
                    <a:pt x="596" y="179"/>
                  </a:cubicBezTo>
                  <a:cubicBezTo>
                    <a:pt x="596" y="167"/>
                    <a:pt x="608" y="167"/>
                    <a:pt x="620" y="155"/>
                  </a:cubicBezTo>
                  <a:lnTo>
                    <a:pt x="691" y="155"/>
                  </a:lnTo>
                  <a:cubicBezTo>
                    <a:pt x="692" y="155"/>
                    <a:pt x="694" y="155"/>
                    <a:pt x="695" y="155"/>
                  </a:cubicBezTo>
                  <a:lnTo>
                    <a:pt x="695" y="155"/>
                  </a:lnTo>
                  <a:lnTo>
                    <a:pt x="453" y="12"/>
                  </a:lnTo>
                  <a:lnTo>
                    <a:pt x="441" y="12"/>
                  </a:lnTo>
                  <a:cubicBezTo>
                    <a:pt x="441" y="0"/>
                    <a:pt x="441" y="0"/>
                    <a:pt x="429" y="0"/>
                  </a:cubicBezTo>
                  <a:close/>
                  <a:moveTo>
                    <a:pt x="338" y="8997"/>
                  </a:moveTo>
                  <a:lnTo>
                    <a:pt x="338" y="8997"/>
                  </a:lnTo>
                  <a:cubicBezTo>
                    <a:pt x="340" y="8998"/>
                    <a:pt x="343" y="9000"/>
                    <a:pt x="346" y="9001"/>
                  </a:cubicBezTo>
                  <a:lnTo>
                    <a:pt x="338" y="8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0" name="Google Shape;1558;p45">
              <a:extLst>
                <a:ext uri="{FF2B5EF4-FFF2-40B4-BE49-F238E27FC236}">
                  <a16:creationId xmlns:a16="http://schemas.microsoft.com/office/drawing/2014/main" id="{84083B65-4E63-1623-D292-49FB824932F9}"/>
                </a:ext>
              </a:extLst>
            </p:cNvPr>
            <p:cNvSpPr/>
            <p:nvPr/>
          </p:nvSpPr>
          <p:spPr>
            <a:xfrm>
              <a:off x="2488934" y="1554623"/>
              <a:ext cx="22489" cy="283847"/>
            </a:xfrm>
            <a:custGeom>
              <a:avLst/>
              <a:gdLst/>
              <a:ahLst/>
              <a:cxnLst/>
              <a:rect l="l" t="t" r="r" b="b"/>
              <a:pathLst>
                <a:path w="703" h="8873" extrusionOk="0">
                  <a:moveTo>
                    <a:pt x="414" y="1"/>
                  </a:moveTo>
                  <a:cubicBezTo>
                    <a:pt x="389" y="1"/>
                    <a:pt x="362" y="9"/>
                    <a:pt x="334" y="27"/>
                  </a:cubicBezTo>
                  <a:cubicBezTo>
                    <a:pt x="239" y="74"/>
                    <a:pt x="167" y="205"/>
                    <a:pt x="167" y="313"/>
                  </a:cubicBezTo>
                  <a:lnTo>
                    <a:pt x="179" y="3349"/>
                  </a:lnTo>
                  <a:lnTo>
                    <a:pt x="0" y="4004"/>
                  </a:lnTo>
                  <a:lnTo>
                    <a:pt x="24" y="8695"/>
                  </a:lnTo>
                  <a:cubicBezTo>
                    <a:pt x="24" y="8805"/>
                    <a:pt x="79" y="8873"/>
                    <a:pt x="161" y="8873"/>
                  </a:cubicBezTo>
                  <a:cubicBezTo>
                    <a:pt x="195" y="8873"/>
                    <a:pt x="233" y="8861"/>
                    <a:pt x="274" y="8837"/>
                  </a:cubicBezTo>
                  <a:lnTo>
                    <a:pt x="453" y="8730"/>
                  </a:lnTo>
                  <a:cubicBezTo>
                    <a:pt x="596" y="8647"/>
                    <a:pt x="703" y="8456"/>
                    <a:pt x="703" y="8290"/>
                  </a:cubicBezTo>
                  <a:lnTo>
                    <a:pt x="691" y="3611"/>
                  </a:lnTo>
                  <a:lnTo>
                    <a:pt x="524" y="3146"/>
                  </a:lnTo>
                  <a:lnTo>
                    <a:pt x="512" y="122"/>
                  </a:lnTo>
                  <a:cubicBezTo>
                    <a:pt x="512" y="47"/>
                    <a:pt x="471" y="1"/>
                    <a:pt x="414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1" name="Google Shape;1559;p45">
              <a:extLst>
                <a:ext uri="{FF2B5EF4-FFF2-40B4-BE49-F238E27FC236}">
                  <a16:creationId xmlns:a16="http://schemas.microsoft.com/office/drawing/2014/main" id="{9C6F6934-6F84-D704-525A-1DF58A83A3A8}"/>
                </a:ext>
              </a:extLst>
            </p:cNvPr>
            <p:cNvSpPr/>
            <p:nvPr/>
          </p:nvSpPr>
          <p:spPr>
            <a:xfrm>
              <a:off x="2290118" y="1876151"/>
              <a:ext cx="474220" cy="234583"/>
            </a:xfrm>
            <a:custGeom>
              <a:avLst/>
              <a:gdLst/>
              <a:ahLst/>
              <a:cxnLst/>
              <a:rect l="l" t="t" r="r" b="b"/>
              <a:pathLst>
                <a:path w="14824" h="7333" extrusionOk="0">
                  <a:moveTo>
                    <a:pt x="14824" y="1"/>
                  </a:moveTo>
                  <a:cubicBezTo>
                    <a:pt x="14824" y="108"/>
                    <a:pt x="14764" y="203"/>
                    <a:pt x="14633" y="275"/>
                  </a:cubicBezTo>
                  <a:lnTo>
                    <a:pt x="6620" y="4930"/>
                  </a:lnTo>
                  <a:cubicBezTo>
                    <a:pt x="6489" y="5007"/>
                    <a:pt x="6317" y="5046"/>
                    <a:pt x="6143" y="5046"/>
                  </a:cubicBezTo>
                  <a:cubicBezTo>
                    <a:pt x="5968" y="5046"/>
                    <a:pt x="5793" y="5007"/>
                    <a:pt x="5656" y="4930"/>
                  </a:cubicBezTo>
                  <a:lnTo>
                    <a:pt x="203" y="1799"/>
                  </a:lnTo>
                  <a:cubicBezTo>
                    <a:pt x="72" y="1727"/>
                    <a:pt x="0" y="1620"/>
                    <a:pt x="0" y="1525"/>
                  </a:cubicBezTo>
                  <a:lnTo>
                    <a:pt x="0" y="3811"/>
                  </a:lnTo>
                  <a:cubicBezTo>
                    <a:pt x="0" y="3906"/>
                    <a:pt x="72" y="4013"/>
                    <a:pt x="203" y="4085"/>
                  </a:cubicBezTo>
                  <a:lnTo>
                    <a:pt x="5656" y="7216"/>
                  </a:lnTo>
                  <a:cubicBezTo>
                    <a:pt x="5787" y="7293"/>
                    <a:pt x="5959" y="7332"/>
                    <a:pt x="6134" y="7332"/>
                  </a:cubicBezTo>
                  <a:cubicBezTo>
                    <a:pt x="6308" y="7332"/>
                    <a:pt x="6483" y="7293"/>
                    <a:pt x="6620" y="7216"/>
                  </a:cubicBezTo>
                  <a:lnTo>
                    <a:pt x="14621" y="2573"/>
                  </a:lnTo>
                  <a:cubicBezTo>
                    <a:pt x="14752" y="2489"/>
                    <a:pt x="14824" y="2394"/>
                    <a:pt x="14824" y="2287"/>
                  </a:cubicBezTo>
                  <a:lnTo>
                    <a:pt x="1482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2" name="Google Shape;1560;p45">
              <a:extLst>
                <a:ext uri="{FF2B5EF4-FFF2-40B4-BE49-F238E27FC236}">
                  <a16:creationId xmlns:a16="http://schemas.microsoft.com/office/drawing/2014/main" id="{A16D7E3E-BD0F-D253-9AFF-63F21D5FA9B9}"/>
                </a:ext>
              </a:extLst>
            </p:cNvPr>
            <p:cNvSpPr/>
            <p:nvPr/>
          </p:nvSpPr>
          <p:spPr>
            <a:xfrm>
              <a:off x="2288199" y="1763514"/>
              <a:ext cx="478442" cy="274090"/>
            </a:xfrm>
            <a:custGeom>
              <a:avLst/>
              <a:gdLst/>
              <a:ahLst/>
              <a:cxnLst/>
              <a:rect l="l" t="t" r="r" b="b"/>
              <a:pathLst>
                <a:path w="14956" h="8568" extrusionOk="0">
                  <a:moveTo>
                    <a:pt x="8752" y="1"/>
                  </a:moveTo>
                  <a:cubicBezTo>
                    <a:pt x="8579" y="1"/>
                    <a:pt x="8407" y="39"/>
                    <a:pt x="8276" y="117"/>
                  </a:cubicBezTo>
                  <a:lnTo>
                    <a:pt x="263" y="4760"/>
                  </a:lnTo>
                  <a:cubicBezTo>
                    <a:pt x="1" y="4915"/>
                    <a:pt x="1" y="5165"/>
                    <a:pt x="263" y="5320"/>
                  </a:cubicBezTo>
                  <a:lnTo>
                    <a:pt x="5716" y="8451"/>
                  </a:lnTo>
                  <a:cubicBezTo>
                    <a:pt x="5853" y="8528"/>
                    <a:pt x="6028" y="8567"/>
                    <a:pt x="6203" y="8567"/>
                  </a:cubicBezTo>
                  <a:cubicBezTo>
                    <a:pt x="6377" y="8567"/>
                    <a:pt x="6549" y="8528"/>
                    <a:pt x="6680" y="8451"/>
                  </a:cubicBezTo>
                  <a:lnTo>
                    <a:pt x="14693" y="3796"/>
                  </a:lnTo>
                  <a:cubicBezTo>
                    <a:pt x="14955" y="3641"/>
                    <a:pt x="14955" y="3391"/>
                    <a:pt x="14681" y="3248"/>
                  </a:cubicBezTo>
                  <a:lnTo>
                    <a:pt x="9228" y="117"/>
                  </a:lnTo>
                  <a:cubicBezTo>
                    <a:pt x="9097" y="39"/>
                    <a:pt x="8925" y="1"/>
                    <a:pt x="87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3" name="Google Shape;1561;p45">
              <a:extLst>
                <a:ext uri="{FF2B5EF4-FFF2-40B4-BE49-F238E27FC236}">
                  <a16:creationId xmlns:a16="http://schemas.microsoft.com/office/drawing/2014/main" id="{B6CB9E43-FD31-A374-4E6F-DBB3AC42A613}"/>
                </a:ext>
              </a:extLst>
            </p:cNvPr>
            <p:cNvSpPr/>
            <p:nvPr/>
          </p:nvSpPr>
          <p:spPr>
            <a:xfrm>
              <a:off x="2508352" y="1818985"/>
              <a:ext cx="125721" cy="71722"/>
            </a:xfrm>
            <a:custGeom>
              <a:avLst/>
              <a:gdLst/>
              <a:ahLst/>
              <a:cxnLst/>
              <a:rect l="l" t="t" r="r" b="b"/>
              <a:pathLst>
                <a:path w="3930" h="2242" extrusionOk="0">
                  <a:moveTo>
                    <a:pt x="3731" y="0"/>
                  </a:moveTo>
                  <a:cubicBezTo>
                    <a:pt x="3676" y="0"/>
                    <a:pt x="3617" y="12"/>
                    <a:pt x="3573" y="38"/>
                  </a:cubicBezTo>
                  <a:lnTo>
                    <a:pt x="96" y="2050"/>
                  </a:lnTo>
                  <a:cubicBezTo>
                    <a:pt x="13" y="2097"/>
                    <a:pt x="1" y="2169"/>
                    <a:pt x="72" y="2216"/>
                  </a:cubicBezTo>
                  <a:cubicBezTo>
                    <a:pt x="105" y="2233"/>
                    <a:pt x="151" y="2242"/>
                    <a:pt x="199" y="2242"/>
                  </a:cubicBezTo>
                  <a:cubicBezTo>
                    <a:pt x="255" y="2242"/>
                    <a:pt x="313" y="2230"/>
                    <a:pt x="358" y="2205"/>
                  </a:cubicBezTo>
                  <a:lnTo>
                    <a:pt x="3835" y="192"/>
                  </a:lnTo>
                  <a:cubicBezTo>
                    <a:pt x="3918" y="145"/>
                    <a:pt x="3930" y="73"/>
                    <a:pt x="3858" y="26"/>
                  </a:cubicBezTo>
                  <a:cubicBezTo>
                    <a:pt x="3825" y="9"/>
                    <a:pt x="3779" y="0"/>
                    <a:pt x="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4" name="Google Shape;1562;p45">
              <a:extLst>
                <a:ext uri="{FF2B5EF4-FFF2-40B4-BE49-F238E27FC236}">
                  <a16:creationId xmlns:a16="http://schemas.microsoft.com/office/drawing/2014/main" id="{23508D7F-2239-4556-831B-62B4F32B5605}"/>
                </a:ext>
              </a:extLst>
            </p:cNvPr>
            <p:cNvSpPr/>
            <p:nvPr/>
          </p:nvSpPr>
          <p:spPr>
            <a:xfrm>
              <a:off x="2491589" y="1809293"/>
              <a:ext cx="125721" cy="71818"/>
            </a:xfrm>
            <a:custGeom>
              <a:avLst/>
              <a:gdLst/>
              <a:ahLst/>
              <a:cxnLst/>
              <a:rect l="l" t="t" r="r" b="b"/>
              <a:pathLst>
                <a:path w="3930" h="2245" extrusionOk="0">
                  <a:moveTo>
                    <a:pt x="3739" y="1"/>
                  </a:moveTo>
                  <a:cubicBezTo>
                    <a:pt x="3681" y="1"/>
                    <a:pt x="3619" y="16"/>
                    <a:pt x="3573" y="43"/>
                  </a:cubicBezTo>
                  <a:lnTo>
                    <a:pt x="96" y="2055"/>
                  </a:lnTo>
                  <a:cubicBezTo>
                    <a:pt x="13" y="2103"/>
                    <a:pt x="1" y="2174"/>
                    <a:pt x="72" y="2210"/>
                  </a:cubicBezTo>
                  <a:cubicBezTo>
                    <a:pt x="106" y="2232"/>
                    <a:pt x="153" y="2244"/>
                    <a:pt x="202" y="2244"/>
                  </a:cubicBezTo>
                  <a:cubicBezTo>
                    <a:pt x="257" y="2244"/>
                    <a:pt x="314" y="2229"/>
                    <a:pt x="358" y="2198"/>
                  </a:cubicBezTo>
                  <a:lnTo>
                    <a:pt x="3835" y="198"/>
                  </a:lnTo>
                  <a:cubicBezTo>
                    <a:pt x="3918" y="150"/>
                    <a:pt x="3930" y="67"/>
                    <a:pt x="3858" y="31"/>
                  </a:cubicBezTo>
                  <a:cubicBezTo>
                    <a:pt x="3827" y="10"/>
                    <a:pt x="3784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5" name="Google Shape;1563;p45">
              <a:extLst>
                <a:ext uri="{FF2B5EF4-FFF2-40B4-BE49-F238E27FC236}">
                  <a16:creationId xmlns:a16="http://schemas.microsoft.com/office/drawing/2014/main" id="{134D655B-2FFD-E410-91CE-CAEE9CF4FD73}"/>
                </a:ext>
              </a:extLst>
            </p:cNvPr>
            <p:cNvSpPr/>
            <p:nvPr/>
          </p:nvSpPr>
          <p:spPr>
            <a:xfrm>
              <a:off x="2474826" y="1799792"/>
              <a:ext cx="125721" cy="71658"/>
            </a:xfrm>
            <a:custGeom>
              <a:avLst/>
              <a:gdLst/>
              <a:ahLst/>
              <a:cxnLst/>
              <a:rect l="l" t="t" r="r" b="b"/>
              <a:pathLst>
                <a:path w="3930" h="2240" extrusionOk="0">
                  <a:moveTo>
                    <a:pt x="3739" y="0"/>
                  </a:moveTo>
                  <a:cubicBezTo>
                    <a:pt x="3681" y="0"/>
                    <a:pt x="3620" y="16"/>
                    <a:pt x="3573" y="42"/>
                  </a:cubicBezTo>
                  <a:lnTo>
                    <a:pt x="96" y="2043"/>
                  </a:lnTo>
                  <a:cubicBezTo>
                    <a:pt x="13" y="2090"/>
                    <a:pt x="1" y="2174"/>
                    <a:pt x="72" y="2209"/>
                  </a:cubicBezTo>
                  <a:cubicBezTo>
                    <a:pt x="104" y="2230"/>
                    <a:pt x="146" y="2240"/>
                    <a:pt x="192" y="2240"/>
                  </a:cubicBezTo>
                  <a:cubicBezTo>
                    <a:pt x="250" y="2240"/>
                    <a:pt x="311" y="2224"/>
                    <a:pt x="358" y="2197"/>
                  </a:cubicBezTo>
                  <a:lnTo>
                    <a:pt x="3835" y="185"/>
                  </a:lnTo>
                  <a:cubicBezTo>
                    <a:pt x="3930" y="138"/>
                    <a:pt x="3930" y="66"/>
                    <a:pt x="3859" y="30"/>
                  </a:cubicBezTo>
                  <a:cubicBezTo>
                    <a:pt x="3827" y="10"/>
                    <a:pt x="3784" y="0"/>
                    <a:pt x="3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6" name="Google Shape;1564;p45">
              <a:extLst>
                <a:ext uri="{FF2B5EF4-FFF2-40B4-BE49-F238E27FC236}">
                  <a16:creationId xmlns:a16="http://schemas.microsoft.com/office/drawing/2014/main" id="{FE060017-A820-46C2-221B-A1B87FE818DF}"/>
                </a:ext>
              </a:extLst>
            </p:cNvPr>
            <p:cNvSpPr/>
            <p:nvPr/>
          </p:nvSpPr>
          <p:spPr>
            <a:xfrm>
              <a:off x="2458096" y="1790035"/>
              <a:ext cx="125721" cy="71754"/>
            </a:xfrm>
            <a:custGeom>
              <a:avLst/>
              <a:gdLst/>
              <a:ahLst/>
              <a:cxnLst/>
              <a:rect l="l" t="t" r="r" b="b"/>
              <a:pathLst>
                <a:path w="3930" h="2243" extrusionOk="0">
                  <a:moveTo>
                    <a:pt x="3730" y="0"/>
                  </a:moveTo>
                  <a:cubicBezTo>
                    <a:pt x="3675" y="0"/>
                    <a:pt x="3617" y="12"/>
                    <a:pt x="3572" y="38"/>
                  </a:cubicBezTo>
                  <a:lnTo>
                    <a:pt x="95" y="2050"/>
                  </a:lnTo>
                  <a:cubicBezTo>
                    <a:pt x="12" y="2098"/>
                    <a:pt x="0" y="2169"/>
                    <a:pt x="72" y="2217"/>
                  </a:cubicBezTo>
                  <a:cubicBezTo>
                    <a:pt x="110" y="2233"/>
                    <a:pt x="157" y="2242"/>
                    <a:pt x="203" y="2242"/>
                  </a:cubicBezTo>
                  <a:cubicBezTo>
                    <a:pt x="258" y="2242"/>
                    <a:pt x="313" y="2230"/>
                    <a:pt x="357" y="2205"/>
                  </a:cubicBezTo>
                  <a:lnTo>
                    <a:pt x="3846" y="193"/>
                  </a:lnTo>
                  <a:cubicBezTo>
                    <a:pt x="3929" y="145"/>
                    <a:pt x="3929" y="73"/>
                    <a:pt x="3858" y="26"/>
                  </a:cubicBezTo>
                  <a:cubicBezTo>
                    <a:pt x="3825" y="9"/>
                    <a:pt x="3779" y="0"/>
                    <a:pt x="3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7" name="Google Shape;1565;p45">
              <a:extLst>
                <a:ext uri="{FF2B5EF4-FFF2-40B4-BE49-F238E27FC236}">
                  <a16:creationId xmlns:a16="http://schemas.microsoft.com/office/drawing/2014/main" id="{347D135D-BE22-384B-3F3C-27BBFD803F2F}"/>
                </a:ext>
              </a:extLst>
            </p:cNvPr>
            <p:cNvSpPr/>
            <p:nvPr/>
          </p:nvSpPr>
          <p:spPr>
            <a:xfrm>
              <a:off x="2547955" y="2030597"/>
              <a:ext cx="14523" cy="18426"/>
            </a:xfrm>
            <a:custGeom>
              <a:avLst/>
              <a:gdLst/>
              <a:ahLst/>
              <a:cxnLst/>
              <a:rect l="l" t="t" r="r" b="b"/>
              <a:pathLst>
                <a:path w="454" h="576" extrusionOk="0">
                  <a:moveTo>
                    <a:pt x="330" y="0"/>
                  </a:moveTo>
                  <a:cubicBezTo>
                    <a:pt x="300" y="0"/>
                    <a:pt x="265" y="10"/>
                    <a:pt x="227" y="31"/>
                  </a:cubicBezTo>
                  <a:cubicBezTo>
                    <a:pt x="108" y="102"/>
                    <a:pt x="1" y="281"/>
                    <a:pt x="1" y="424"/>
                  </a:cubicBezTo>
                  <a:cubicBezTo>
                    <a:pt x="1" y="522"/>
                    <a:pt x="52" y="575"/>
                    <a:pt x="123" y="575"/>
                  </a:cubicBezTo>
                  <a:cubicBezTo>
                    <a:pt x="155" y="575"/>
                    <a:pt x="190" y="565"/>
                    <a:pt x="227" y="543"/>
                  </a:cubicBezTo>
                  <a:cubicBezTo>
                    <a:pt x="358" y="471"/>
                    <a:pt x="453" y="304"/>
                    <a:pt x="453" y="162"/>
                  </a:cubicBezTo>
                  <a:cubicBezTo>
                    <a:pt x="453" y="60"/>
                    <a:pt x="405" y="0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8" name="Google Shape;1566;p45">
              <a:extLst>
                <a:ext uri="{FF2B5EF4-FFF2-40B4-BE49-F238E27FC236}">
                  <a16:creationId xmlns:a16="http://schemas.microsoft.com/office/drawing/2014/main" id="{05175508-94CA-897A-CC98-8066D4A0C528}"/>
                </a:ext>
              </a:extLst>
            </p:cNvPr>
            <p:cNvSpPr/>
            <p:nvPr/>
          </p:nvSpPr>
          <p:spPr>
            <a:xfrm>
              <a:off x="2597859" y="2002030"/>
              <a:ext cx="14523" cy="18330"/>
            </a:xfrm>
            <a:custGeom>
              <a:avLst/>
              <a:gdLst/>
              <a:ahLst/>
              <a:cxnLst/>
              <a:rect l="l" t="t" r="r" b="b"/>
              <a:pathLst>
                <a:path w="454" h="573" extrusionOk="0">
                  <a:moveTo>
                    <a:pt x="324" y="0"/>
                  </a:moveTo>
                  <a:cubicBezTo>
                    <a:pt x="294" y="0"/>
                    <a:pt x="261" y="10"/>
                    <a:pt x="227" y="31"/>
                  </a:cubicBezTo>
                  <a:cubicBezTo>
                    <a:pt x="96" y="102"/>
                    <a:pt x="1" y="269"/>
                    <a:pt x="1" y="412"/>
                  </a:cubicBezTo>
                  <a:cubicBezTo>
                    <a:pt x="1" y="513"/>
                    <a:pt x="49" y="573"/>
                    <a:pt x="124" y="573"/>
                  </a:cubicBezTo>
                  <a:cubicBezTo>
                    <a:pt x="154" y="573"/>
                    <a:pt x="189" y="563"/>
                    <a:pt x="227" y="543"/>
                  </a:cubicBezTo>
                  <a:cubicBezTo>
                    <a:pt x="346" y="471"/>
                    <a:pt x="453" y="293"/>
                    <a:pt x="453" y="162"/>
                  </a:cubicBezTo>
                  <a:cubicBezTo>
                    <a:pt x="453" y="60"/>
                    <a:pt x="399" y="0"/>
                    <a:pt x="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9" name="Google Shape;1567;p45">
              <a:extLst>
                <a:ext uri="{FF2B5EF4-FFF2-40B4-BE49-F238E27FC236}">
                  <a16:creationId xmlns:a16="http://schemas.microsoft.com/office/drawing/2014/main" id="{59FFB476-E994-031B-1A2C-D04C4D3101B1}"/>
                </a:ext>
              </a:extLst>
            </p:cNvPr>
            <p:cNvSpPr/>
            <p:nvPr/>
          </p:nvSpPr>
          <p:spPr>
            <a:xfrm>
              <a:off x="2647762" y="1973080"/>
              <a:ext cx="14108" cy="18714"/>
            </a:xfrm>
            <a:custGeom>
              <a:avLst/>
              <a:gdLst/>
              <a:ahLst/>
              <a:cxnLst/>
              <a:rect l="l" t="t" r="r" b="b"/>
              <a:pathLst>
                <a:path w="441" h="585" extrusionOk="0">
                  <a:moveTo>
                    <a:pt x="317" y="0"/>
                  </a:moveTo>
                  <a:cubicBezTo>
                    <a:pt x="287" y="0"/>
                    <a:pt x="252" y="10"/>
                    <a:pt x="215" y="31"/>
                  </a:cubicBezTo>
                  <a:cubicBezTo>
                    <a:pt x="96" y="102"/>
                    <a:pt x="0" y="281"/>
                    <a:pt x="0" y="424"/>
                  </a:cubicBezTo>
                  <a:cubicBezTo>
                    <a:pt x="0" y="525"/>
                    <a:pt x="49" y="585"/>
                    <a:pt x="120" y="585"/>
                  </a:cubicBezTo>
                  <a:cubicBezTo>
                    <a:pt x="148" y="585"/>
                    <a:pt x="180" y="575"/>
                    <a:pt x="215" y="555"/>
                  </a:cubicBezTo>
                  <a:cubicBezTo>
                    <a:pt x="346" y="483"/>
                    <a:pt x="441" y="305"/>
                    <a:pt x="441" y="162"/>
                  </a:cubicBezTo>
                  <a:cubicBezTo>
                    <a:pt x="441" y="60"/>
                    <a:pt x="393" y="0"/>
                    <a:pt x="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0" name="Google Shape;1568;p45">
              <a:extLst>
                <a:ext uri="{FF2B5EF4-FFF2-40B4-BE49-F238E27FC236}">
                  <a16:creationId xmlns:a16="http://schemas.microsoft.com/office/drawing/2014/main" id="{2980A772-EB3E-F026-D0CB-23BFCAAF99ED}"/>
                </a:ext>
              </a:extLst>
            </p:cNvPr>
            <p:cNvSpPr/>
            <p:nvPr/>
          </p:nvSpPr>
          <p:spPr>
            <a:xfrm>
              <a:off x="2697282" y="1944513"/>
              <a:ext cx="14491" cy="18426"/>
            </a:xfrm>
            <a:custGeom>
              <a:avLst/>
              <a:gdLst/>
              <a:ahLst/>
              <a:cxnLst/>
              <a:rect l="l" t="t" r="r" b="b"/>
              <a:pathLst>
                <a:path w="453" h="576" extrusionOk="0">
                  <a:moveTo>
                    <a:pt x="324" y="1"/>
                  </a:moveTo>
                  <a:cubicBezTo>
                    <a:pt x="294" y="1"/>
                    <a:pt x="261" y="10"/>
                    <a:pt x="226" y="31"/>
                  </a:cubicBezTo>
                  <a:cubicBezTo>
                    <a:pt x="107" y="102"/>
                    <a:pt x="0" y="281"/>
                    <a:pt x="0" y="424"/>
                  </a:cubicBezTo>
                  <a:cubicBezTo>
                    <a:pt x="0" y="522"/>
                    <a:pt x="51" y="576"/>
                    <a:pt x="122" y="576"/>
                  </a:cubicBezTo>
                  <a:cubicBezTo>
                    <a:pt x="154" y="576"/>
                    <a:pt x="190" y="565"/>
                    <a:pt x="226" y="543"/>
                  </a:cubicBezTo>
                  <a:cubicBezTo>
                    <a:pt x="357" y="471"/>
                    <a:pt x="453" y="305"/>
                    <a:pt x="453" y="162"/>
                  </a:cubicBezTo>
                  <a:cubicBezTo>
                    <a:pt x="453" y="60"/>
                    <a:pt x="398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1" name="Google Shape;1569;p45">
            <a:extLst>
              <a:ext uri="{FF2B5EF4-FFF2-40B4-BE49-F238E27FC236}">
                <a16:creationId xmlns:a16="http://schemas.microsoft.com/office/drawing/2014/main" id="{FA6D7030-05FE-25A2-C8DE-68B1FAA839BC}"/>
              </a:ext>
            </a:extLst>
          </p:cNvPr>
          <p:cNvGrpSpPr/>
          <p:nvPr/>
        </p:nvGrpSpPr>
        <p:grpSpPr>
          <a:xfrm flipH="1">
            <a:off x="473111" y="673985"/>
            <a:ext cx="936243" cy="959436"/>
            <a:chOff x="3164235" y="1734149"/>
            <a:chExt cx="373675" cy="382917"/>
          </a:xfrm>
        </p:grpSpPr>
        <p:sp>
          <p:nvSpPr>
            <p:cNvPr id="1152" name="Google Shape;1570;p45">
              <a:extLst>
                <a:ext uri="{FF2B5EF4-FFF2-40B4-BE49-F238E27FC236}">
                  <a16:creationId xmlns:a16="http://schemas.microsoft.com/office/drawing/2014/main" id="{5DCC36B8-E97F-788D-35AF-6EB516E84B50}"/>
                </a:ext>
              </a:extLst>
            </p:cNvPr>
            <p:cNvSpPr/>
            <p:nvPr/>
          </p:nvSpPr>
          <p:spPr>
            <a:xfrm>
              <a:off x="3277351" y="1961243"/>
              <a:ext cx="110877" cy="82918"/>
            </a:xfrm>
            <a:custGeom>
              <a:avLst/>
              <a:gdLst/>
              <a:ahLst/>
              <a:cxnLst/>
              <a:rect l="l" t="t" r="r" b="b"/>
              <a:pathLst>
                <a:path w="3466" h="2592" extrusionOk="0">
                  <a:moveTo>
                    <a:pt x="635" y="1"/>
                  </a:moveTo>
                  <a:cubicBezTo>
                    <a:pt x="405" y="1"/>
                    <a:pt x="191" y="53"/>
                    <a:pt x="0" y="163"/>
                  </a:cubicBezTo>
                  <a:lnTo>
                    <a:pt x="739" y="1449"/>
                  </a:lnTo>
                  <a:cubicBezTo>
                    <a:pt x="847" y="1387"/>
                    <a:pt x="969" y="1358"/>
                    <a:pt x="1099" y="1358"/>
                  </a:cubicBezTo>
                  <a:cubicBezTo>
                    <a:pt x="1297" y="1358"/>
                    <a:pt x="1516" y="1426"/>
                    <a:pt x="1739" y="1556"/>
                  </a:cubicBezTo>
                  <a:cubicBezTo>
                    <a:pt x="2096" y="1758"/>
                    <a:pt x="2453" y="2127"/>
                    <a:pt x="2715" y="2592"/>
                  </a:cubicBezTo>
                  <a:lnTo>
                    <a:pt x="3465" y="2163"/>
                  </a:lnTo>
                  <a:cubicBezTo>
                    <a:pt x="2989" y="1341"/>
                    <a:pt x="2370" y="698"/>
                    <a:pt x="1739" y="341"/>
                  </a:cubicBezTo>
                  <a:cubicBezTo>
                    <a:pt x="1360" y="120"/>
                    <a:pt x="981" y="1"/>
                    <a:pt x="635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3" name="Google Shape;1571;p45">
              <a:extLst>
                <a:ext uri="{FF2B5EF4-FFF2-40B4-BE49-F238E27FC236}">
                  <a16:creationId xmlns:a16="http://schemas.microsoft.com/office/drawing/2014/main" id="{C79EC038-1D2C-FE32-3EDA-C162EBD8573E}"/>
                </a:ext>
              </a:extLst>
            </p:cNvPr>
            <p:cNvSpPr/>
            <p:nvPr/>
          </p:nvSpPr>
          <p:spPr>
            <a:xfrm>
              <a:off x="3277351" y="1940418"/>
              <a:ext cx="147058" cy="90020"/>
            </a:xfrm>
            <a:custGeom>
              <a:avLst/>
              <a:gdLst/>
              <a:ahLst/>
              <a:cxnLst/>
              <a:rect l="l" t="t" r="r" b="b"/>
              <a:pathLst>
                <a:path w="4597" h="2814" extrusionOk="0">
                  <a:moveTo>
                    <a:pt x="1744" y="0"/>
                  </a:moveTo>
                  <a:cubicBezTo>
                    <a:pt x="1518" y="0"/>
                    <a:pt x="1307" y="51"/>
                    <a:pt x="1120" y="159"/>
                  </a:cubicBezTo>
                  <a:lnTo>
                    <a:pt x="0" y="814"/>
                  </a:lnTo>
                  <a:cubicBezTo>
                    <a:pt x="191" y="704"/>
                    <a:pt x="405" y="652"/>
                    <a:pt x="635" y="652"/>
                  </a:cubicBezTo>
                  <a:cubicBezTo>
                    <a:pt x="981" y="652"/>
                    <a:pt x="1360" y="771"/>
                    <a:pt x="1739" y="992"/>
                  </a:cubicBezTo>
                  <a:cubicBezTo>
                    <a:pt x="2358" y="1349"/>
                    <a:pt x="2989" y="1992"/>
                    <a:pt x="3465" y="2814"/>
                  </a:cubicBezTo>
                  <a:lnTo>
                    <a:pt x="4596" y="2171"/>
                  </a:lnTo>
                  <a:cubicBezTo>
                    <a:pt x="4120" y="1338"/>
                    <a:pt x="3489" y="706"/>
                    <a:pt x="2858" y="337"/>
                  </a:cubicBezTo>
                  <a:cubicBezTo>
                    <a:pt x="2475" y="121"/>
                    <a:pt x="2092" y="0"/>
                    <a:pt x="17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4" name="Google Shape;1572;p45">
              <a:extLst>
                <a:ext uri="{FF2B5EF4-FFF2-40B4-BE49-F238E27FC236}">
                  <a16:creationId xmlns:a16="http://schemas.microsoft.com/office/drawing/2014/main" id="{1489D0F1-EC3C-E775-6E6D-B201BAF9C744}"/>
                </a:ext>
              </a:extLst>
            </p:cNvPr>
            <p:cNvSpPr/>
            <p:nvPr/>
          </p:nvSpPr>
          <p:spPr>
            <a:xfrm>
              <a:off x="3220601" y="1858301"/>
              <a:ext cx="224762" cy="153488"/>
            </a:xfrm>
            <a:custGeom>
              <a:avLst/>
              <a:gdLst/>
              <a:ahLst/>
              <a:cxnLst/>
              <a:rect l="l" t="t" r="r" b="b"/>
              <a:pathLst>
                <a:path w="7026" h="4798" extrusionOk="0">
                  <a:moveTo>
                    <a:pt x="1282" y="1"/>
                  </a:moveTo>
                  <a:cubicBezTo>
                    <a:pt x="821" y="1"/>
                    <a:pt x="387" y="104"/>
                    <a:pt x="0" y="321"/>
                  </a:cubicBezTo>
                  <a:lnTo>
                    <a:pt x="750" y="1607"/>
                  </a:lnTo>
                  <a:cubicBezTo>
                    <a:pt x="1051" y="1438"/>
                    <a:pt x="1389" y="1357"/>
                    <a:pt x="1749" y="1357"/>
                  </a:cubicBezTo>
                  <a:cubicBezTo>
                    <a:pt x="2301" y="1357"/>
                    <a:pt x="2907" y="1546"/>
                    <a:pt x="3513" y="1892"/>
                  </a:cubicBezTo>
                  <a:cubicBezTo>
                    <a:pt x="4513" y="2476"/>
                    <a:pt x="5513" y="3488"/>
                    <a:pt x="6275" y="4797"/>
                  </a:cubicBezTo>
                  <a:lnTo>
                    <a:pt x="7025" y="4369"/>
                  </a:lnTo>
                  <a:cubicBezTo>
                    <a:pt x="6061" y="2702"/>
                    <a:pt x="4787" y="1416"/>
                    <a:pt x="3513" y="678"/>
                  </a:cubicBezTo>
                  <a:cubicBezTo>
                    <a:pt x="2751" y="240"/>
                    <a:pt x="1985" y="1"/>
                    <a:pt x="128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5" name="Google Shape;1573;p45">
              <a:extLst>
                <a:ext uri="{FF2B5EF4-FFF2-40B4-BE49-F238E27FC236}">
                  <a16:creationId xmlns:a16="http://schemas.microsoft.com/office/drawing/2014/main" id="{6CC4DDFB-6166-A8F1-2298-3936B9639888}"/>
                </a:ext>
              </a:extLst>
            </p:cNvPr>
            <p:cNvSpPr/>
            <p:nvPr/>
          </p:nvSpPr>
          <p:spPr>
            <a:xfrm>
              <a:off x="3220601" y="1837347"/>
              <a:ext cx="260559" cy="160718"/>
            </a:xfrm>
            <a:custGeom>
              <a:avLst/>
              <a:gdLst/>
              <a:ahLst/>
              <a:cxnLst/>
              <a:rect l="l" t="t" r="r" b="b"/>
              <a:pathLst>
                <a:path w="8145" h="5024" extrusionOk="0">
                  <a:moveTo>
                    <a:pt x="2405" y="1"/>
                  </a:moveTo>
                  <a:cubicBezTo>
                    <a:pt x="1945" y="1"/>
                    <a:pt x="1514" y="104"/>
                    <a:pt x="1131" y="321"/>
                  </a:cubicBezTo>
                  <a:lnTo>
                    <a:pt x="0" y="976"/>
                  </a:lnTo>
                  <a:cubicBezTo>
                    <a:pt x="387" y="759"/>
                    <a:pt x="821" y="656"/>
                    <a:pt x="1282" y="656"/>
                  </a:cubicBezTo>
                  <a:cubicBezTo>
                    <a:pt x="1985" y="656"/>
                    <a:pt x="2751" y="895"/>
                    <a:pt x="3513" y="1333"/>
                  </a:cubicBezTo>
                  <a:cubicBezTo>
                    <a:pt x="4787" y="2071"/>
                    <a:pt x="6061" y="3357"/>
                    <a:pt x="7025" y="5024"/>
                  </a:cubicBezTo>
                  <a:lnTo>
                    <a:pt x="8144" y="4369"/>
                  </a:lnTo>
                  <a:cubicBezTo>
                    <a:pt x="7180" y="2702"/>
                    <a:pt x="5918" y="1416"/>
                    <a:pt x="4644" y="678"/>
                  </a:cubicBezTo>
                  <a:cubicBezTo>
                    <a:pt x="3875" y="240"/>
                    <a:pt x="3106" y="1"/>
                    <a:pt x="24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6" name="Google Shape;1574;p45">
              <a:extLst>
                <a:ext uri="{FF2B5EF4-FFF2-40B4-BE49-F238E27FC236}">
                  <a16:creationId xmlns:a16="http://schemas.microsoft.com/office/drawing/2014/main" id="{58AF804B-8C9B-B0CA-AA89-1667F55CAAA8}"/>
                </a:ext>
              </a:extLst>
            </p:cNvPr>
            <p:cNvSpPr/>
            <p:nvPr/>
          </p:nvSpPr>
          <p:spPr>
            <a:xfrm>
              <a:off x="3164235" y="1755070"/>
              <a:ext cx="337878" cy="224346"/>
            </a:xfrm>
            <a:custGeom>
              <a:avLst/>
              <a:gdLst/>
              <a:ahLst/>
              <a:cxnLst/>
              <a:rect l="l" t="t" r="r" b="b"/>
              <a:pathLst>
                <a:path w="10562" h="7013" extrusionOk="0">
                  <a:moveTo>
                    <a:pt x="1927" y="1"/>
                  </a:moveTo>
                  <a:cubicBezTo>
                    <a:pt x="1233" y="1"/>
                    <a:pt x="581" y="157"/>
                    <a:pt x="0" y="488"/>
                  </a:cubicBezTo>
                  <a:lnTo>
                    <a:pt x="738" y="1774"/>
                  </a:lnTo>
                  <a:cubicBezTo>
                    <a:pt x="1238" y="1491"/>
                    <a:pt x="1796" y="1358"/>
                    <a:pt x="2391" y="1358"/>
                  </a:cubicBezTo>
                  <a:cubicBezTo>
                    <a:pt x="3300" y="1358"/>
                    <a:pt x="4293" y="1670"/>
                    <a:pt x="5287" y="2238"/>
                  </a:cubicBezTo>
                  <a:cubicBezTo>
                    <a:pt x="6930" y="3191"/>
                    <a:pt x="8561" y="4857"/>
                    <a:pt x="9811" y="7012"/>
                  </a:cubicBezTo>
                  <a:lnTo>
                    <a:pt x="10561" y="6584"/>
                  </a:lnTo>
                  <a:cubicBezTo>
                    <a:pt x="9109" y="4072"/>
                    <a:pt x="7204" y="2131"/>
                    <a:pt x="5287" y="1024"/>
                  </a:cubicBezTo>
                  <a:cubicBezTo>
                    <a:pt x="4137" y="363"/>
                    <a:pt x="2984" y="1"/>
                    <a:pt x="192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7" name="Google Shape;1575;p45">
              <a:extLst>
                <a:ext uri="{FF2B5EF4-FFF2-40B4-BE49-F238E27FC236}">
                  <a16:creationId xmlns:a16="http://schemas.microsoft.com/office/drawing/2014/main" id="{E14D2C82-717E-096C-8852-8C92F9700A26}"/>
                </a:ext>
              </a:extLst>
            </p:cNvPr>
            <p:cNvSpPr/>
            <p:nvPr/>
          </p:nvSpPr>
          <p:spPr>
            <a:xfrm>
              <a:off x="3164235" y="1734149"/>
              <a:ext cx="373675" cy="231544"/>
            </a:xfrm>
            <a:custGeom>
              <a:avLst/>
              <a:gdLst/>
              <a:ahLst/>
              <a:cxnLst/>
              <a:rect l="l" t="t" r="r" b="b"/>
              <a:pathLst>
                <a:path w="11681" h="7238" extrusionOk="0">
                  <a:moveTo>
                    <a:pt x="3045" y="1"/>
                  </a:moveTo>
                  <a:cubicBezTo>
                    <a:pt x="2354" y="1"/>
                    <a:pt x="1706" y="157"/>
                    <a:pt x="1131" y="487"/>
                  </a:cubicBezTo>
                  <a:lnTo>
                    <a:pt x="0" y="1142"/>
                  </a:lnTo>
                  <a:cubicBezTo>
                    <a:pt x="581" y="811"/>
                    <a:pt x="1231" y="655"/>
                    <a:pt x="1924" y="655"/>
                  </a:cubicBezTo>
                  <a:cubicBezTo>
                    <a:pt x="2978" y="655"/>
                    <a:pt x="4130" y="1017"/>
                    <a:pt x="5287" y="1678"/>
                  </a:cubicBezTo>
                  <a:cubicBezTo>
                    <a:pt x="7204" y="2785"/>
                    <a:pt x="9109" y="4726"/>
                    <a:pt x="10561" y="7238"/>
                  </a:cubicBezTo>
                  <a:lnTo>
                    <a:pt x="11680" y="6583"/>
                  </a:lnTo>
                  <a:cubicBezTo>
                    <a:pt x="10240" y="4071"/>
                    <a:pt x="8323" y="2130"/>
                    <a:pt x="6418" y="1035"/>
                  </a:cubicBezTo>
                  <a:cubicBezTo>
                    <a:pt x="5259" y="366"/>
                    <a:pt x="4101" y="1"/>
                    <a:pt x="30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8" name="Google Shape;1576;p45">
              <a:extLst>
                <a:ext uri="{FF2B5EF4-FFF2-40B4-BE49-F238E27FC236}">
                  <a16:creationId xmlns:a16="http://schemas.microsoft.com/office/drawing/2014/main" id="{BB381375-CE06-D804-22BD-9BBA182ECB3D}"/>
                </a:ext>
              </a:extLst>
            </p:cNvPr>
            <p:cNvSpPr/>
            <p:nvPr/>
          </p:nvSpPr>
          <p:spPr>
            <a:xfrm>
              <a:off x="3305533" y="2035299"/>
              <a:ext cx="64780" cy="79719"/>
            </a:xfrm>
            <a:custGeom>
              <a:avLst/>
              <a:gdLst/>
              <a:ahLst/>
              <a:cxnLst/>
              <a:rect l="l" t="t" r="r" b="b"/>
              <a:pathLst>
                <a:path w="2025" h="2492" extrusionOk="0">
                  <a:moveTo>
                    <a:pt x="22" y="347"/>
                  </a:moveTo>
                  <a:cubicBezTo>
                    <a:pt x="15" y="351"/>
                    <a:pt x="8" y="355"/>
                    <a:pt x="0" y="360"/>
                  </a:cubicBezTo>
                  <a:lnTo>
                    <a:pt x="22" y="347"/>
                  </a:lnTo>
                  <a:close/>
                  <a:moveTo>
                    <a:pt x="755" y="1"/>
                  </a:moveTo>
                  <a:cubicBezTo>
                    <a:pt x="669" y="1"/>
                    <a:pt x="590" y="22"/>
                    <a:pt x="524" y="62"/>
                  </a:cubicBezTo>
                  <a:lnTo>
                    <a:pt x="22" y="347"/>
                  </a:lnTo>
                  <a:lnTo>
                    <a:pt x="22" y="347"/>
                  </a:lnTo>
                  <a:cubicBezTo>
                    <a:pt x="81" y="317"/>
                    <a:pt x="148" y="302"/>
                    <a:pt x="222" y="302"/>
                  </a:cubicBezTo>
                  <a:cubicBezTo>
                    <a:pt x="342" y="302"/>
                    <a:pt x="479" y="342"/>
                    <a:pt x="620" y="419"/>
                  </a:cubicBezTo>
                  <a:cubicBezTo>
                    <a:pt x="1108" y="705"/>
                    <a:pt x="1501" y="1384"/>
                    <a:pt x="1501" y="1931"/>
                  </a:cubicBezTo>
                  <a:cubicBezTo>
                    <a:pt x="1501" y="2197"/>
                    <a:pt x="1400" y="2395"/>
                    <a:pt x="1253" y="2483"/>
                  </a:cubicBezTo>
                  <a:lnTo>
                    <a:pt x="1253" y="2483"/>
                  </a:lnTo>
                  <a:lnTo>
                    <a:pt x="1763" y="2193"/>
                  </a:lnTo>
                  <a:cubicBezTo>
                    <a:pt x="1917" y="2098"/>
                    <a:pt x="2013" y="1908"/>
                    <a:pt x="2013" y="1634"/>
                  </a:cubicBezTo>
                  <a:cubicBezTo>
                    <a:pt x="2025" y="1074"/>
                    <a:pt x="1632" y="396"/>
                    <a:pt x="1143" y="122"/>
                  </a:cubicBezTo>
                  <a:cubicBezTo>
                    <a:pt x="1006" y="39"/>
                    <a:pt x="873" y="1"/>
                    <a:pt x="755" y="1"/>
                  </a:cubicBezTo>
                  <a:close/>
                  <a:moveTo>
                    <a:pt x="1253" y="2483"/>
                  </a:moveTo>
                  <a:lnTo>
                    <a:pt x="1239" y="2491"/>
                  </a:lnTo>
                  <a:cubicBezTo>
                    <a:pt x="1244" y="2488"/>
                    <a:pt x="1248" y="2486"/>
                    <a:pt x="1253" y="24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9" name="Google Shape;1577;p45">
              <a:extLst>
                <a:ext uri="{FF2B5EF4-FFF2-40B4-BE49-F238E27FC236}">
                  <a16:creationId xmlns:a16="http://schemas.microsoft.com/office/drawing/2014/main" id="{DF595783-3E0B-B605-F182-BC8E2B622905}"/>
                </a:ext>
              </a:extLst>
            </p:cNvPr>
            <p:cNvSpPr/>
            <p:nvPr/>
          </p:nvSpPr>
          <p:spPr>
            <a:xfrm>
              <a:off x="3297152" y="2044960"/>
              <a:ext cx="56398" cy="72105"/>
            </a:xfrm>
            <a:custGeom>
              <a:avLst/>
              <a:gdLst/>
              <a:ahLst/>
              <a:cxnLst/>
              <a:rect l="l" t="t" r="r" b="b"/>
              <a:pathLst>
                <a:path w="1763" h="2254" extrusionOk="0">
                  <a:moveTo>
                    <a:pt x="497" y="1"/>
                  </a:moveTo>
                  <a:cubicBezTo>
                    <a:pt x="211" y="1"/>
                    <a:pt x="12" y="228"/>
                    <a:pt x="12" y="617"/>
                  </a:cubicBezTo>
                  <a:cubicBezTo>
                    <a:pt x="1" y="1177"/>
                    <a:pt x="393" y="1856"/>
                    <a:pt x="882" y="2130"/>
                  </a:cubicBezTo>
                  <a:cubicBezTo>
                    <a:pt x="1022" y="2214"/>
                    <a:pt x="1155" y="2253"/>
                    <a:pt x="1273" y="2253"/>
                  </a:cubicBezTo>
                  <a:cubicBezTo>
                    <a:pt x="1556" y="2253"/>
                    <a:pt x="1754" y="2024"/>
                    <a:pt x="1763" y="1629"/>
                  </a:cubicBezTo>
                  <a:cubicBezTo>
                    <a:pt x="1763" y="1082"/>
                    <a:pt x="1370" y="403"/>
                    <a:pt x="882" y="117"/>
                  </a:cubicBezTo>
                  <a:cubicBezTo>
                    <a:pt x="744" y="38"/>
                    <a:pt x="614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32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/>
          <p:nvPr/>
        </p:nvSpPr>
        <p:spPr>
          <a:xfrm>
            <a:off x="-602165" y="-944300"/>
            <a:ext cx="10326027" cy="1806600"/>
          </a:xfrm>
          <a:prstGeom prst="plaque">
            <a:avLst>
              <a:gd name="adj" fmla="val 31036"/>
            </a:avLst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35"/>
          <p:cNvGrpSpPr/>
          <p:nvPr/>
        </p:nvGrpSpPr>
        <p:grpSpPr>
          <a:xfrm>
            <a:off x="7364149" y="795850"/>
            <a:ext cx="1088919" cy="884930"/>
            <a:chOff x="2395620" y="664415"/>
            <a:chExt cx="387750" cy="315101"/>
          </a:xfrm>
        </p:grpSpPr>
        <p:sp>
          <p:nvSpPr>
            <p:cNvPr id="571" name="Google Shape;571;p35"/>
            <p:cNvSpPr/>
            <p:nvPr/>
          </p:nvSpPr>
          <p:spPr>
            <a:xfrm>
              <a:off x="2395620" y="664415"/>
              <a:ext cx="371404" cy="311391"/>
            </a:xfrm>
            <a:custGeom>
              <a:avLst/>
              <a:gdLst/>
              <a:ahLst/>
              <a:cxnLst/>
              <a:rect l="l" t="t" r="r" b="b"/>
              <a:pathLst>
                <a:path w="11610" h="9734" extrusionOk="0">
                  <a:moveTo>
                    <a:pt x="4789" y="1"/>
                  </a:moveTo>
                  <a:cubicBezTo>
                    <a:pt x="4481" y="1"/>
                    <a:pt x="4134" y="103"/>
                    <a:pt x="3763" y="316"/>
                  </a:cubicBezTo>
                  <a:cubicBezTo>
                    <a:pt x="2501" y="1054"/>
                    <a:pt x="1477" y="2816"/>
                    <a:pt x="1477" y="4281"/>
                  </a:cubicBezTo>
                  <a:cubicBezTo>
                    <a:pt x="1477" y="4495"/>
                    <a:pt x="1501" y="4697"/>
                    <a:pt x="1548" y="4876"/>
                  </a:cubicBezTo>
                  <a:cubicBezTo>
                    <a:pt x="679" y="5483"/>
                    <a:pt x="0" y="6733"/>
                    <a:pt x="0" y="7757"/>
                  </a:cubicBezTo>
                  <a:cubicBezTo>
                    <a:pt x="0" y="8305"/>
                    <a:pt x="203" y="8698"/>
                    <a:pt x="512" y="8876"/>
                  </a:cubicBezTo>
                  <a:lnTo>
                    <a:pt x="1985" y="9731"/>
                  </a:lnTo>
                  <a:lnTo>
                    <a:pt x="1985" y="9731"/>
                  </a:lnTo>
                  <a:cubicBezTo>
                    <a:pt x="1678" y="9552"/>
                    <a:pt x="1477" y="9160"/>
                    <a:pt x="1477" y="8614"/>
                  </a:cubicBezTo>
                  <a:cubicBezTo>
                    <a:pt x="1477" y="7579"/>
                    <a:pt x="2155" y="6340"/>
                    <a:pt x="3025" y="5733"/>
                  </a:cubicBezTo>
                  <a:cubicBezTo>
                    <a:pt x="2977" y="5554"/>
                    <a:pt x="2953" y="5352"/>
                    <a:pt x="2953" y="5138"/>
                  </a:cubicBezTo>
                  <a:cubicBezTo>
                    <a:pt x="2953" y="3673"/>
                    <a:pt x="3977" y="1899"/>
                    <a:pt x="5239" y="1173"/>
                  </a:cubicBezTo>
                  <a:cubicBezTo>
                    <a:pt x="5607" y="967"/>
                    <a:pt x="5945" y="860"/>
                    <a:pt x="6254" y="860"/>
                  </a:cubicBezTo>
                  <a:cubicBezTo>
                    <a:pt x="6285" y="860"/>
                    <a:pt x="6316" y="861"/>
                    <a:pt x="6346" y="863"/>
                  </a:cubicBezTo>
                  <a:cubicBezTo>
                    <a:pt x="6227" y="959"/>
                    <a:pt x="6120" y="1054"/>
                    <a:pt x="6025" y="1173"/>
                  </a:cubicBezTo>
                  <a:lnTo>
                    <a:pt x="7501" y="2030"/>
                  </a:lnTo>
                  <a:cubicBezTo>
                    <a:pt x="7728" y="1780"/>
                    <a:pt x="7978" y="1566"/>
                    <a:pt x="8240" y="1411"/>
                  </a:cubicBezTo>
                  <a:cubicBezTo>
                    <a:pt x="8442" y="1292"/>
                    <a:pt x="8632" y="1221"/>
                    <a:pt x="8811" y="1197"/>
                  </a:cubicBezTo>
                  <a:lnTo>
                    <a:pt x="9895" y="1828"/>
                  </a:lnTo>
                  <a:cubicBezTo>
                    <a:pt x="10049" y="1685"/>
                    <a:pt x="10204" y="1566"/>
                    <a:pt x="10371" y="1471"/>
                  </a:cubicBezTo>
                  <a:cubicBezTo>
                    <a:pt x="10654" y="1312"/>
                    <a:pt x="10921" y="1237"/>
                    <a:pt x="11155" y="1237"/>
                  </a:cubicBezTo>
                  <a:cubicBezTo>
                    <a:pt x="11326" y="1237"/>
                    <a:pt x="11479" y="1276"/>
                    <a:pt x="11609" y="1352"/>
                  </a:cubicBezTo>
                  <a:lnTo>
                    <a:pt x="10133" y="494"/>
                  </a:lnTo>
                  <a:cubicBezTo>
                    <a:pt x="10003" y="419"/>
                    <a:pt x="9849" y="380"/>
                    <a:pt x="9679" y="380"/>
                  </a:cubicBezTo>
                  <a:cubicBezTo>
                    <a:pt x="9444" y="380"/>
                    <a:pt x="9177" y="455"/>
                    <a:pt x="8894" y="613"/>
                  </a:cubicBezTo>
                  <a:cubicBezTo>
                    <a:pt x="8799" y="673"/>
                    <a:pt x="8716" y="732"/>
                    <a:pt x="8632" y="792"/>
                  </a:cubicBezTo>
                  <a:lnTo>
                    <a:pt x="8001" y="435"/>
                  </a:lnTo>
                  <a:cubicBezTo>
                    <a:pt x="7866" y="360"/>
                    <a:pt x="7712" y="320"/>
                    <a:pt x="7543" y="320"/>
                  </a:cubicBezTo>
                  <a:cubicBezTo>
                    <a:pt x="7309" y="320"/>
                    <a:pt x="7046" y="395"/>
                    <a:pt x="6763" y="554"/>
                  </a:cubicBezTo>
                  <a:cubicBezTo>
                    <a:pt x="6656" y="613"/>
                    <a:pt x="6549" y="697"/>
                    <a:pt x="6454" y="768"/>
                  </a:cubicBezTo>
                  <a:lnTo>
                    <a:pt x="5394" y="161"/>
                  </a:lnTo>
                  <a:cubicBezTo>
                    <a:pt x="5218" y="55"/>
                    <a:pt x="5014" y="1"/>
                    <a:pt x="4789" y="1"/>
                  </a:cubicBezTo>
                  <a:close/>
                  <a:moveTo>
                    <a:pt x="1985" y="9731"/>
                  </a:moveTo>
                  <a:lnTo>
                    <a:pt x="1985" y="9731"/>
                  </a:lnTo>
                  <a:cubicBezTo>
                    <a:pt x="1986" y="9732"/>
                    <a:pt x="1987" y="9733"/>
                    <a:pt x="1989" y="9734"/>
                  </a:cubicBezTo>
                  <a:lnTo>
                    <a:pt x="1985" y="973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442837" y="691926"/>
              <a:ext cx="340534" cy="287590"/>
            </a:xfrm>
            <a:custGeom>
              <a:avLst/>
              <a:gdLst/>
              <a:ahLst/>
              <a:cxnLst/>
              <a:rect l="l" t="t" r="r" b="b"/>
              <a:pathLst>
                <a:path w="10645" h="8990" extrusionOk="0">
                  <a:moveTo>
                    <a:pt x="4790" y="1"/>
                  </a:moveTo>
                  <a:cubicBezTo>
                    <a:pt x="4480" y="1"/>
                    <a:pt x="4131" y="101"/>
                    <a:pt x="3763" y="313"/>
                  </a:cubicBezTo>
                  <a:cubicBezTo>
                    <a:pt x="2501" y="1051"/>
                    <a:pt x="1477" y="2813"/>
                    <a:pt x="1477" y="4278"/>
                  </a:cubicBezTo>
                  <a:cubicBezTo>
                    <a:pt x="1477" y="4492"/>
                    <a:pt x="1501" y="4694"/>
                    <a:pt x="1549" y="4873"/>
                  </a:cubicBezTo>
                  <a:cubicBezTo>
                    <a:pt x="668" y="5480"/>
                    <a:pt x="1" y="6719"/>
                    <a:pt x="1" y="7754"/>
                  </a:cubicBezTo>
                  <a:cubicBezTo>
                    <a:pt x="1" y="8540"/>
                    <a:pt x="396" y="8989"/>
                    <a:pt x="970" y="8989"/>
                  </a:cubicBezTo>
                  <a:cubicBezTo>
                    <a:pt x="1205" y="8989"/>
                    <a:pt x="1471" y="8914"/>
                    <a:pt x="1751" y="8754"/>
                  </a:cubicBezTo>
                  <a:lnTo>
                    <a:pt x="8907" y="4623"/>
                  </a:lnTo>
                  <a:cubicBezTo>
                    <a:pt x="9871" y="4063"/>
                    <a:pt x="10645" y="2718"/>
                    <a:pt x="10645" y="1611"/>
                  </a:cubicBezTo>
                  <a:cubicBezTo>
                    <a:pt x="10645" y="826"/>
                    <a:pt x="10250" y="376"/>
                    <a:pt x="9676" y="376"/>
                  </a:cubicBezTo>
                  <a:cubicBezTo>
                    <a:pt x="9441" y="376"/>
                    <a:pt x="9175" y="451"/>
                    <a:pt x="8895" y="611"/>
                  </a:cubicBezTo>
                  <a:cubicBezTo>
                    <a:pt x="8728" y="706"/>
                    <a:pt x="8573" y="825"/>
                    <a:pt x="8419" y="968"/>
                  </a:cubicBezTo>
                  <a:cubicBezTo>
                    <a:pt x="8267" y="545"/>
                    <a:pt x="7953" y="313"/>
                    <a:pt x="7546" y="313"/>
                  </a:cubicBezTo>
                  <a:cubicBezTo>
                    <a:pt x="7312" y="313"/>
                    <a:pt x="7046" y="390"/>
                    <a:pt x="6764" y="551"/>
                  </a:cubicBezTo>
                  <a:cubicBezTo>
                    <a:pt x="6502" y="706"/>
                    <a:pt x="6252" y="920"/>
                    <a:pt x="6025" y="1170"/>
                  </a:cubicBezTo>
                  <a:cubicBezTo>
                    <a:pt x="5890" y="419"/>
                    <a:pt x="5421" y="1"/>
                    <a:pt x="479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7718352" y="1073511"/>
            <a:ext cx="466436" cy="661137"/>
            <a:chOff x="2529689" y="743430"/>
            <a:chExt cx="166092" cy="235414"/>
          </a:xfrm>
        </p:grpSpPr>
        <p:sp>
          <p:nvSpPr>
            <p:cNvPr id="574" name="Google Shape;574;p35"/>
            <p:cNvSpPr/>
            <p:nvPr/>
          </p:nvSpPr>
          <p:spPr>
            <a:xfrm>
              <a:off x="2645459" y="841702"/>
              <a:ext cx="50320" cy="28983"/>
            </a:xfrm>
            <a:custGeom>
              <a:avLst/>
              <a:gdLst/>
              <a:ahLst/>
              <a:cxnLst/>
              <a:rect l="l" t="t" r="r" b="b"/>
              <a:pathLst>
                <a:path w="1573" h="906" extrusionOk="0">
                  <a:moveTo>
                    <a:pt x="918" y="1"/>
                  </a:moveTo>
                  <a:lnTo>
                    <a:pt x="1" y="524"/>
                  </a:lnTo>
                  <a:lnTo>
                    <a:pt x="644" y="905"/>
                  </a:lnTo>
                  <a:lnTo>
                    <a:pt x="1573" y="370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2529689" y="743430"/>
              <a:ext cx="136373" cy="193923"/>
            </a:xfrm>
            <a:custGeom>
              <a:avLst/>
              <a:gdLst/>
              <a:ahLst/>
              <a:cxnLst/>
              <a:rect l="l" t="t" r="r" b="b"/>
              <a:pathLst>
                <a:path w="4263" h="6062" extrusionOk="0">
                  <a:moveTo>
                    <a:pt x="3608" y="1"/>
                  </a:moveTo>
                  <a:lnTo>
                    <a:pt x="905" y="1572"/>
                  </a:lnTo>
                  <a:lnTo>
                    <a:pt x="917" y="5156"/>
                  </a:lnTo>
                  <a:lnTo>
                    <a:pt x="0" y="5692"/>
                  </a:lnTo>
                  <a:lnTo>
                    <a:pt x="643" y="6061"/>
                  </a:lnTo>
                  <a:lnTo>
                    <a:pt x="1560" y="5537"/>
                  </a:lnTo>
                  <a:lnTo>
                    <a:pt x="1548" y="1941"/>
                  </a:lnTo>
                  <a:lnTo>
                    <a:pt x="4263" y="382"/>
                  </a:lnTo>
                  <a:lnTo>
                    <a:pt x="360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2550258" y="755618"/>
              <a:ext cx="145523" cy="223226"/>
            </a:xfrm>
            <a:custGeom>
              <a:avLst/>
              <a:gdLst/>
              <a:ahLst/>
              <a:cxnLst/>
              <a:rect l="l" t="t" r="r" b="b"/>
              <a:pathLst>
                <a:path w="4549" h="6978" extrusionOk="0">
                  <a:moveTo>
                    <a:pt x="3620" y="1"/>
                  </a:moveTo>
                  <a:lnTo>
                    <a:pt x="905" y="1560"/>
                  </a:lnTo>
                  <a:lnTo>
                    <a:pt x="917" y="5156"/>
                  </a:lnTo>
                  <a:lnTo>
                    <a:pt x="0" y="5680"/>
                  </a:lnTo>
                  <a:lnTo>
                    <a:pt x="2274" y="6978"/>
                  </a:lnTo>
                  <a:lnTo>
                    <a:pt x="4549" y="3061"/>
                  </a:lnTo>
                  <a:lnTo>
                    <a:pt x="3620" y="3596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35"/>
          <p:cNvGrpSpPr/>
          <p:nvPr/>
        </p:nvGrpSpPr>
        <p:grpSpPr>
          <a:xfrm>
            <a:off x="8075663" y="1600225"/>
            <a:ext cx="355063" cy="557161"/>
            <a:chOff x="528838" y="275275"/>
            <a:chExt cx="355063" cy="557161"/>
          </a:xfrm>
        </p:grpSpPr>
        <p:sp>
          <p:nvSpPr>
            <p:cNvPr id="578" name="Google Shape;578;p35"/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5"/>
          <p:cNvGrpSpPr/>
          <p:nvPr/>
        </p:nvGrpSpPr>
        <p:grpSpPr>
          <a:xfrm>
            <a:off x="824029" y="1229758"/>
            <a:ext cx="896100" cy="206100"/>
            <a:chOff x="5733519" y="960358"/>
            <a:chExt cx="896100" cy="206100"/>
          </a:xfrm>
        </p:grpSpPr>
        <p:grpSp>
          <p:nvGrpSpPr>
            <p:cNvPr id="584" name="Google Shape;584;p35"/>
            <p:cNvGrpSpPr/>
            <p:nvPr/>
          </p:nvGrpSpPr>
          <p:grpSpPr>
            <a:xfrm>
              <a:off x="5733519" y="960358"/>
              <a:ext cx="210300" cy="206100"/>
              <a:chOff x="5733519" y="960358"/>
              <a:chExt cx="210300" cy="206100"/>
            </a:xfrm>
          </p:grpSpPr>
          <p:cxnSp>
            <p:nvCxnSpPr>
              <p:cNvPr id="585" name="Google Shape;585;p35"/>
              <p:cNvCxnSpPr/>
              <p:nvPr/>
            </p:nvCxnSpPr>
            <p:spPr>
              <a:xfrm>
                <a:off x="58386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35"/>
              <p:cNvCxnSpPr/>
              <p:nvPr/>
            </p:nvCxnSpPr>
            <p:spPr>
              <a:xfrm>
                <a:off x="57335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7" name="Google Shape;587;p35"/>
            <p:cNvGrpSpPr/>
            <p:nvPr/>
          </p:nvGrpSpPr>
          <p:grpSpPr>
            <a:xfrm>
              <a:off x="6076419" y="960358"/>
              <a:ext cx="210300" cy="206100"/>
              <a:chOff x="6076419" y="960358"/>
              <a:chExt cx="210300" cy="206100"/>
            </a:xfrm>
          </p:grpSpPr>
          <p:cxnSp>
            <p:nvCxnSpPr>
              <p:cNvPr id="588" name="Google Shape;588;p35"/>
              <p:cNvCxnSpPr/>
              <p:nvPr/>
            </p:nvCxnSpPr>
            <p:spPr>
              <a:xfrm>
                <a:off x="61815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35"/>
              <p:cNvCxnSpPr/>
              <p:nvPr/>
            </p:nvCxnSpPr>
            <p:spPr>
              <a:xfrm>
                <a:off x="60764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0" name="Google Shape;590;p35"/>
            <p:cNvGrpSpPr/>
            <p:nvPr/>
          </p:nvGrpSpPr>
          <p:grpSpPr>
            <a:xfrm>
              <a:off x="6419319" y="960358"/>
              <a:ext cx="210300" cy="206100"/>
              <a:chOff x="6419319" y="960358"/>
              <a:chExt cx="210300" cy="206100"/>
            </a:xfrm>
          </p:grpSpPr>
          <p:cxnSp>
            <p:nvCxnSpPr>
              <p:cNvPr id="591" name="Google Shape;591;p35"/>
              <p:cNvCxnSpPr/>
              <p:nvPr/>
            </p:nvCxnSpPr>
            <p:spPr>
              <a:xfrm>
                <a:off x="6524485" y="960358"/>
                <a:ext cx="0" cy="20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35"/>
              <p:cNvCxnSpPr/>
              <p:nvPr/>
            </p:nvCxnSpPr>
            <p:spPr>
              <a:xfrm>
                <a:off x="6419319" y="1063334"/>
                <a:ext cx="2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Google Shape;354;p36">
            <a:extLst>
              <a:ext uri="{FF2B5EF4-FFF2-40B4-BE49-F238E27FC236}">
                <a16:creationId xmlns:a16="http://schemas.microsoft.com/office/drawing/2014/main" id="{E8ADAA47-836C-3330-BE8A-FE966EE1E0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597" y="-1937"/>
            <a:ext cx="8429700" cy="9250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Adjuntar el diagrama E-R GENERADO por su editor (DATAGRIP o SQL SERVER MANAGEMENTS STUDIO)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082570F5-B6C1-08A4-EE02-E70C810E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87" y="963123"/>
            <a:ext cx="2665026" cy="4028174"/>
          </a:xfrm>
          <a:prstGeom prst="rect">
            <a:avLst/>
          </a:prstGeom>
        </p:spPr>
      </p:pic>
      <p:grpSp>
        <p:nvGrpSpPr>
          <p:cNvPr id="43" name="Google Shape;371;p33">
            <a:extLst>
              <a:ext uri="{FF2B5EF4-FFF2-40B4-BE49-F238E27FC236}">
                <a16:creationId xmlns:a16="http://schemas.microsoft.com/office/drawing/2014/main" id="{BF3579A0-8A35-117F-6C9C-87B549E44E03}"/>
              </a:ext>
            </a:extLst>
          </p:cNvPr>
          <p:cNvGrpSpPr/>
          <p:nvPr/>
        </p:nvGrpSpPr>
        <p:grpSpPr>
          <a:xfrm>
            <a:off x="6674354" y="2464421"/>
            <a:ext cx="1540450" cy="3297350"/>
            <a:chOff x="1657875" y="610513"/>
            <a:chExt cx="478027" cy="817018"/>
          </a:xfrm>
        </p:grpSpPr>
        <p:sp>
          <p:nvSpPr>
            <p:cNvPr id="44" name="Google Shape;372;p33">
              <a:extLst>
                <a:ext uri="{FF2B5EF4-FFF2-40B4-BE49-F238E27FC236}">
                  <a16:creationId xmlns:a16="http://schemas.microsoft.com/office/drawing/2014/main" id="{386CAA2C-9C28-B83E-8E20-2C0121F3E0B7}"/>
                </a:ext>
              </a:extLst>
            </p:cNvPr>
            <p:cNvSpPr/>
            <p:nvPr/>
          </p:nvSpPr>
          <p:spPr>
            <a:xfrm>
              <a:off x="1660914" y="1206960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"/>
                  </a:moveTo>
                  <a:lnTo>
                    <a:pt x="14740" y="4"/>
                  </a:lnTo>
                  <a:lnTo>
                    <a:pt x="14740" y="4"/>
                  </a:lnTo>
                  <a:cubicBezTo>
                    <a:pt x="14740" y="3"/>
                    <a:pt x="14740" y="2"/>
                    <a:pt x="14740" y="1"/>
                  </a:cubicBezTo>
                  <a:close/>
                  <a:moveTo>
                    <a:pt x="12" y="1"/>
                  </a:moveTo>
                  <a:lnTo>
                    <a:pt x="0" y="2620"/>
                  </a:lnTo>
                  <a:cubicBezTo>
                    <a:pt x="0" y="2775"/>
                    <a:pt x="96" y="2930"/>
                    <a:pt x="310" y="3049"/>
                  </a:cubicBezTo>
                  <a:lnTo>
                    <a:pt x="6656" y="6716"/>
                  </a:lnTo>
                  <a:cubicBezTo>
                    <a:pt x="6858" y="6835"/>
                    <a:pt x="7123" y="6894"/>
                    <a:pt x="7388" y="6894"/>
                  </a:cubicBezTo>
                  <a:cubicBezTo>
                    <a:pt x="7653" y="6894"/>
                    <a:pt x="7918" y="6835"/>
                    <a:pt x="8120" y="6716"/>
                  </a:cubicBezTo>
                  <a:lnTo>
                    <a:pt x="14431" y="3049"/>
                  </a:lnTo>
                  <a:cubicBezTo>
                    <a:pt x="14633" y="2941"/>
                    <a:pt x="14728" y="2787"/>
                    <a:pt x="14728" y="2632"/>
                  </a:cubicBezTo>
                  <a:lnTo>
                    <a:pt x="14740" y="4"/>
                  </a:lnTo>
                  <a:lnTo>
                    <a:pt x="14740" y="4"/>
                  </a:lnTo>
                  <a:cubicBezTo>
                    <a:pt x="14739" y="158"/>
                    <a:pt x="14643" y="311"/>
                    <a:pt x="14443" y="429"/>
                  </a:cubicBezTo>
                  <a:lnTo>
                    <a:pt x="8132" y="4096"/>
                  </a:lnTo>
                  <a:cubicBezTo>
                    <a:pt x="7930" y="4209"/>
                    <a:pt x="7665" y="4266"/>
                    <a:pt x="7400" y="4266"/>
                  </a:cubicBezTo>
                  <a:cubicBezTo>
                    <a:pt x="7135" y="4266"/>
                    <a:pt x="6870" y="4209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3;p33">
              <a:extLst>
                <a:ext uri="{FF2B5EF4-FFF2-40B4-BE49-F238E27FC236}">
                  <a16:creationId xmlns:a16="http://schemas.microsoft.com/office/drawing/2014/main" id="{C8914B0F-1782-E116-4846-7AA1E7819661}"/>
                </a:ext>
              </a:extLst>
            </p:cNvPr>
            <p:cNvSpPr/>
            <p:nvPr/>
          </p:nvSpPr>
          <p:spPr>
            <a:xfrm>
              <a:off x="1657875" y="1070620"/>
              <a:ext cx="478027" cy="272843"/>
            </a:xfrm>
            <a:custGeom>
              <a:avLst/>
              <a:gdLst/>
              <a:ahLst/>
              <a:cxnLst/>
              <a:rect l="l" t="t" r="r" b="b"/>
              <a:pathLst>
                <a:path w="14943" h="8529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34"/>
                  </a:lnTo>
                  <a:cubicBezTo>
                    <a:pt x="0" y="4072"/>
                    <a:pt x="0" y="4453"/>
                    <a:pt x="417" y="4691"/>
                  </a:cubicBezTo>
                  <a:lnTo>
                    <a:pt x="6763" y="8358"/>
                  </a:lnTo>
                  <a:cubicBezTo>
                    <a:pt x="6965" y="8471"/>
                    <a:pt x="7230" y="8528"/>
                    <a:pt x="7495" y="8528"/>
                  </a:cubicBezTo>
                  <a:cubicBezTo>
                    <a:pt x="7760" y="8528"/>
                    <a:pt x="8025" y="8471"/>
                    <a:pt x="8227" y="8358"/>
                  </a:cubicBezTo>
                  <a:lnTo>
                    <a:pt x="14538" y="4691"/>
                  </a:lnTo>
                  <a:cubicBezTo>
                    <a:pt x="14942" y="4453"/>
                    <a:pt x="14942" y="4072"/>
                    <a:pt x="14526" y="3834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4;p33">
              <a:extLst>
                <a:ext uri="{FF2B5EF4-FFF2-40B4-BE49-F238E27FC236}">
                  <a16:creationId xmlns:a16="http://schemas.microsoft.com/office/drawing/2014/main" id="{3651B197-DE57-6433-C5BE-F0CA00B1D7E0}"/>
                </a:ext>
              </a:extLst>
            </p:cNvPr>
            <p:cNvSpPr/>
            <p:nvPr/>
          </p:nvSpPr>
          <p:spPr>
            <a:xfrm>
              <a:off x="1941239" y="1347458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8" y="0"/>
                  </a:moveTo>
                  <a:cubicBezTo>
                    <a:pt x="305" y="0"/>
                    <a:pt x="267" y="12"/>
                    <a:pt x="227" y="38"/>
                  </a:cubicBezTo>
                  <a:cubicBezTo>
                    <a:pt x="96" y="109"/>
                    <a:pt x="0" y="288"/>
                    <a:pt x="0" y="443"/>
                  </a:cubicBezTo>
                  <a:cubicBezTo>
                    <a:pt x="0" y="544"/>
                    <a:pt x="49" y="604"/>
                    <a:pt x="124" y="604"/>
                  </a:cubicBezTo>
                  <a:cubicBezTo>
                    <a:pt x="154" y="604"/>
                    <a:pt x="189" y="594"/>
                    <a:pt x="227" y="574"/>
                  </a:cubicBezTo>
                  <a:cubicBezTo>
                    <a:pt x="357" y="502"/>
                    <a:pt x="465" y="323"/>
                    <a:pt x="465" y="169"/>
                  </a:cubicBezTo>
                  <a:cubicBezTo>
                    <a:pt x="465" y="62"/>
                    <a:pt x="413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5;p33">
              <a:extLst>
                <a:ext uri="{FF2B5EF4-FFF2-40B4-BE49-F238E27FC236}">
                  <a16:creationId xmlns:a16="http://schemas.microsoft.com/office/drawing/2014/main" id="{18BFB3FC-1D0F-E958-459B-B792C82C03AC}"/>
                </a:ext>
              </a:extLst>
            </p:cNvPr>
            <p:cNvSpPr/>
            <p:nvPr/>
          </p:nvSpPr>
          <p:spPr>
            <a:xfrm>
              <a:off x="1985417" y="1324841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40" y="0"/>
                  </a:moveTo>
                  <a:cubicBezTo>
                    <a:pt x="310" y="0"/>
                    <a:pt x="276" y="10"/>
                    <a:pt x="239" y="30"/>
                  </a:cubicBezTo>
                  <a:cubicBezTo>
                    <a:pt x="108" y="114"/>
                    <a:pt x="0" y="292"/>
                    <a:pt x="0" y="447"/>
                  </a:cubicBezTo>
                  <a:cubicBezTo>
                    <a:pt x="0" y="549"/>
                    <a:pt x="55" y="608"/>
                    <a:pt x="133" y="608"/>
                  </a:cubicBezTo>
                  <a:cubicBezTo>
                    <a:pt x="165" y="608"/>
                    <a:pt x="201" y="599"/>
                    <a:pt x="239" y="578"/>
                  </a:cubicBezTo>
                  <a:cubicBezTo>
                    <a:pt x="370" y="507"/>
                    <a:pt x="465" y="316"/>
                    <a:pt x="465" y="173"/>
                  </a:cubicBezTo>
                  <a:cubicBezTo>
                    <a:pt x="465" y="62"/>
                    <a:pt x="41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6;p33">
              <a:extLst>
                <a:ext uri="{FF2B5EF4-FFF2-40B4-BE49-F238E27FC236}">
                  <a16:creationId xmlns:a16="http://schemas.microsoft.com/office/drawing/2014/main" id="{8713EA2F-F66D-52E8-E0B5-419EE29C29C2}"/>
                </a:ext>
              </a:extLst>
            </p:cNvPr>
            <p:cNvSpPr/>
            <p:nvPr/>
          </p:nvSpPr>
          <p:spPr>
            <a:xfrm>
              <a:off x="2028827" y="1302321"/>
              <a:ext cx="16795" cy="19354"/>
            </a:xfrm>
            <a:custGeom>
              <a:avLst/>
              <a:gdLst/>
              <a:ahLst/>
              <a:cxnLst/>
              <a:rect l="l" t="t" r="r" b="b"/>
              <a:pathLst>
                <a:path w="525" h="605" extrusionOk="0">
                  <a:moveTo>
                    <a:pt x="361" y="1"/>
                  </a:moveTo>
                  <a:cubicBezTo>
                    <a:pt x="274" y="1"/>
                    <a:pt x="170" y="80"/>
                    <a:pt x="96" y="210"/>
                  </a:cubicBezTo>
                  <a:cubicBezTo>
                    <a:pt x="1" y="365"/>
                    <a:pt x="1" y="532"/>
                    <a:pt x="96" y="591"/>
                  </a:cubicBezTo>
                  <a:cubicBezTo>
                    <a:pt x="114" y="601"/>
                    <a:pt x="134" y="605"/>
                    <a:pt x="155" y="605"/>
                  </a:cubicBezTo>
                  <a:cubicBezTo>
                    <a:pt x="244" y="605"/>
                    <a:pt x="352" y="526"/>
                    <a:pt x="429" y="401"/>
                  </a:cubicBezTo>
                  <a:cubicBezTo>
                    <a:pt x="525" y="246"/>
                    <a:pt x="525" y="68"/>
                    <a:pt x="429" y="20"/>
                  </a:cubicBezTo>
                  <a:cubicBezTo>
                    <a:pt x="409" y="7"/>
                    <a:pt x="385" y="1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7;p33">
              <a:extLst>
                <a:ext uri="{FF2B5EF4-FFF2-40B4-BE49-F238E27FC236}">
                  <a16:creationId xmlns:a16="http://schemas.microsoft.com/office/drawing/2014/main" id="{9ABD5C5C-1DC1-DC84-D128-7021DB80DAD8}"/>
                </a:ext>
              </a:extLst>
            </p:cNvPr>
            <p:cNvSpPr/>
            <p:nvPr/>
          </p:nvSpPr>
          <p:spPr>
            <a:xfrm>
              <a:off x="2074156" y="1279896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1" y="280"/>
                    <a:pt x="1" y="435"/>
                  </a:cubicBezTo>
                  <a:cubicBezTo>
                    <a:pt x="1" y="537"/>
                    <a:pt x="49" y="596"/>
                    <a:pt x="124" y="596"/>
                  </a:cubicBezTo>
                  <a:cubicBezTo>
                    <a:pt x="154" y="596"/>
                    <a:pt x="189" y="587"/>
                    <a:pt x="227" y="566"/>
                  </a:cubicBezTo>
                  <a:cubicBezTo>
                    <a:pt x="358" y="495"/>
                    <a:pt x="465" y="316"/>
                    <a:pt x="465" y="161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8;p33">
              <a:extLst>
                <a:ext uri="{FF2B5EF4-FFF2-40B4-BE49-F238E27FC236}">
                  <a16:creationId xmlns:a16="http://schemas.microsoft.com/office/drawing/2014/main" id="{FCF473B8-3045-B8A2-0B44-16291792D6A3}"/>
                </a:ext>
              </a:extLst>
            </p:cNvPr>
            <p:cNvSpPr/>
            <p:nvPr/>
          </p:nvSpPr>
          <p:spPr>
            <a:xfrm>
              <a:off x="1689097" y="1161630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32"/>
                  </a:lnTo>
                  <a:cubicBezTo>
                    <a:pt x="0" y="763"/>
                    <a:pt x="96" y="906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906"/>
                    <a:pt x="12966" y="775"/>
                    <a:pt x="12966" y="632"/>
                  </a:cubicBezTo>
                  <a:lnTo>
                    <a:pt x="12966" y="13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608"/>
                  </a:lnTo>
                  <a:cubicBezTo>
                    <a:pt x="6983" y="3710"/>
                    <a:pt x="6751" y="3760"/>
                    <a:pt x="6518" y="3760"/>
                  </a:cubicBezTo>
                  <a:cubicBezTo>
                    <a:pt x="6284" y="3760"/>
                    <a:pt x="6049" y="3710"/>
                    <a:pt x="5870" y="3608"/>
                  </a:cubicBezTo>
                  <a:lnTo>
                    <a:pt x="286" y="382"/>
                  </a:lnTo>
                  <a:cubicBezTo>
                    <a:pt x="108" y="275"/>
                    <a:pt x="12" y="144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9;p33">
              <a:extLst>
                <a:ext uri="{FF2B5EF4-FFF2-40B4-BE49-F238E27FC236}">
                  <a16:creationId xmlns:a16="http://schemas.microsoft.com/office/drawing/2014/main" id="{1AE7D8A3-08F1-752A-FB46-5F1E72C719A5}"/>
                </a:ext>
              </a:extLst>
            </p:cNvPr>
            <p:cNvSpPr/>
            <p:nvPr/>
          </p:nvSpPr>
          <p:spPr>
            <a:xfrm>
              <a:off x="1686793" y="1041765"/>
              <a:ext cx="420157" cy="240181"/>
            </a:xfrm>
            <a:custGeom>
              <a:avLst/>
              <a:gdLst/>
              <a:ahLst/>
              <a:cxnLst/>
              <a:rect l="l" t="t" r="r" b="b"/>
              <a:pathLst>
                <a:path w="13134" h="7508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93"/>
                    <a:pt x="1" y="3926"/>
                    <a:pt x="358" y="4129"/>
                  </a:cubicBezTo>
                  <a:lnTo>
                    <a:pt x="5942" y="7355"/>
                  </a:lnTo>
                  <a:cubicBezTo>
                    <a:pt x="6121" y="7457"/>
                    <a:pt x="6356" y="7507"/>
                    <a:pt x="6590" y="7507"/>
                  </a:cubicBezTo>
                  <a:cubicBezTo>
                    <a:pt x="6823" y="7507"/>
                    <a:pt x="7055" y="7457"/>
                    <a:pt x="7228" y="7355"/>
                  </a:cubicBezTo>
                  <a:lnTo>
                    <a:pt x="12776" y="4129"/>
                  </a:lnTo>
                  <a:cubicBezTo>
                    <a:pt x="13134" y="3926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0;p33">
              <a:extLst>
                <a:ext uri="{FF2B5EF4-FFF2-40B4-BE49-F238E27FC236}">
                  <a16:creationId xmlns:a16="http://schemas.microsoft.com/office/drawing/2014/main" id="{19E5403C-5959-0C73-8361-F3B0EE86C470}"/>
                </a:ext>
              </a:extLst>
            </p:cNvPr>
            <p:cNvSpPr/>
            <p:nvPr/>
          </p:nvSpPr>
          <p:spPr>
            <a:xfrm>
              <a:off x="1689097" y="1122795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1;p33">
              <a:extLst>
                <a:ext uri="{FF2B5EF4-FFF2-40B4-BE49-F238E27FC236}">
                  <a16:creationId xmlns:a16="http://schemas.microsoft.com/office/drawing/2014/main" id="{E09358CC-A4AE-DDA9-8236-CAF678702FCF}"/>
                </a:ext>
              </a:extLst>
            </p:cNvPr>
            <p:cNvSpPr/>
            <p:nvPr/>
          </p:nvSpPr>
          <p:spPr>
            <a:xfrm>
              <a:off x="1686793" y="100261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2;p33">
              <a:extLst>
                <a:ext uri="{FF2B5EF4-FFF2-40B4-BE49-F238E27FC236}">
                  <a16:creationId xmlns:a16="http://schemas.microsoft.com/office/drawing/2014/main" id="{7527905A-838C-ABA7-9B26-2E42BCDE94ED}"/>
                </a:ext>
              </a:extLst>
            </p:cNvPr>
            <p:cNvSpPr/>
            <p:nvPr/>
          </p:nvSpPr>
          <p:spPr>
            <a:xfrm>
              <a:off x="1689097" y="1083575"/>
              <a:ext cx="414814" cy="140084"/>
            </a:xfrm>
            <a:custGeom>
              <a:avLst/>
              <a:gdLst/>
              <a:ahLst/>
              <a:cxnLst/>
              <a:rect l="l" t="t" r="r" b="b"/>
              <a:pathLst>
                <a:path w="12967" h="4379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62"/>
                    <a:pt x="96" y="893"/>
                    <a:pt x="274" y="1000"/>
                  </a:cubicBezTo>
                  <a:lnTo>
                    <a:pt x="5858" y="4227"/>
                  </a:lnTo>
                  <a:cubicBezTo>
                    <a:pt x="6037" y="4328"/>
                    <a:pt x="6272" y="4379"/>
                    <a:pt x="6507" y="4379"/>
                  </a:cubicBezTo>
                  <a:cubicBezTo>
                    <a:pt x="6742" y="4379"/>
                    <a:pt x="6977" y="4328"/>
                    <a:pt x="7156" y="4227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31"/>
                  </a:cubicBezTo>
                  <a:lnTo>
                    <a:pt x="12966" y="0"/>
                  </a:lnTo>
                  <a:cubicBezTo>
                    <a:pt x="12966" y="143"/>
                    <a:pt x="12883" y="274"/>
                    <a:pt x="12704" y="381"/>
                  </a:cubicBezTo>
                  <a:lnTo>
                    <a:pt x="7156" y="3596"/>
                  </a:lnTo>
                  <a:cubicBezTo>
                    <a:pt x="6983" y="3703"/>
                    <a:pt x="6751" y="3756"/>
                    <a:pt x="6518" y="3756"/>
                  </a:cubicBezTo>
                  <a:cubicBezTo>
                    <a:pt x="6284" y="3756"/>
                    <a:pt x="6049" y="3703"/>
                    <a:pt x="5870" y="3596"/>
                  </a:cubicBezTo>
                  <a:lnTo>
                    <a:pt x="286" y="381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3;p33">
              <a:extLst>
                <a:ext uri="{FF2B5EF4-FFF2-40B4-BE49-F238E27FC236}">
                  <a16:creationId xmlns:a16="http://schemas.microsoft.com/office/drawing/2014/main" id="{061CB8EA-F277-900A-CB50-7403CB1ED5C9}"/>
                </a:ext>
              </a:extLst>
            </p:cNvPr>
            <p:cNvSpPr/>
            <p:nvPr/>
          </p:nvSpPr>
          <p:spPr>
            <a:xfrm>
              <a:off x="1686793" y="963678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4;p33">
              <a:extLst>
                <a:ext uri="{FF2B5EF4-FFF2-40B4-BE49-F238E27FC236}">
                  <a16:creationId xmlns:a16="http://schemas.microsoft.com/office/drawing/2014/main" id="{09DBD8C4-467B-95EC-E597-640ADA26A1FE}"/>
                </a:ext>
              </a:extLst>
            </p:cNvPr>
            <p:cNvSpPr/>
            <p:nvPr/>
          </p:nvSpPr>
          <p:spPr>
            <a:xfrm>
              <a:off x="1660914" y="976922"/>
              <a:ext cx="471565" cy="220539"/>
            </a:xfrm>
            <a:custGeom>
              <a:avLst/>
              <a:gdLst/>
              <a:ahLst/>
              <a:cxnLst/>
              <a:rect l="l" t="t" r="r" b="b"/>
              <a:pathLst>
                <a:path w="14741" h="6894" extrusionOk="0">
                  <a:moveTo>
                    <a:pt x="14740" y="12"/>
                  </a:moveTo>
                  <a:lnTo>
                    <a:pt x="14740" y="15"/>
                  </a:lnTo>
                  <a:lnTo>
                    <a:pt x="14740" y="15"/>
                  </a:lnTo>
                  <a:cubicBezTo>
                    <a:pt x="14740" y="14"/>
                    <a:pt x="14740" y="13"/>
                    <a:pt x="14740" y="12"/>
                  </a:cubicBezTo>
                  <a:close/>
                  <a:moveTo>
                    <a:pt x="12" y="0"/>
                  </a:moveTo>
                  <a:lnTo>
                    <a:pt x="0" y="2632"/>
                  </a:lnTo>
                  <a:cubicBezTo>
                    <a:pt x="0" y="2786"/>
                    <a:pt x="96" y="2941"/>
                    <a:pt x="310" y="3060"/>
                  </a:cubicBezTo>
                  <a:lnTo>
                    <a:pt x="6656" y="6715"/>
                  </a:lnTo>
                  <a:cubicBezTo>
                    <a:pt x="6858" y="6834"/>
                    <a:pt x="7123" y="6894"/>
                    <a:pt x="7388" y="6894"/>
                  </a:cubicBezTo>
                  <a:cubicBezTo>
                    <a:pt x="7653" y="6894"/>
                    <a:pt x="7918" y="6834"/>
                    <a:pt x="8120" y="6715"/>
                  </a:cubicBezTo>
                  <a:lnTo>
                    <a:pt x="14431" y="3060"/>
                  </a:lnTo>
                  <a:cubicBezTo>
                    <a:pt x="14633" y="2941"/>
                    <a:pt x="14728" y="2786"/>
                    <a:pt x="14728" y="2632"/>
                  </a:cubicBezTo>
                  <a:lnTo>
                    <a:pt x="14740" y="15"/>
                  </a:lnTo>
                  <a:lnTo>
                    <a:pt x="14740" y="15"/>
                  </a:lnTo>
                  <a:cubicBezTo>
                    <a:pt x="14739" y="157"/>
                    <a:pt x="14644" y="311"/>
                    <a:pt x="14443" y="429"/>
                  </a:cubicBezTo>
                  <a:lnTo>
                    <a:pt x="8132" y="4096"/>
                  </a:lnTo>
                  <a:cubicBezTo>
                    <a:pt x="7930" y="4215"/>
                    <a:pt x="7665" y="4275"/>
                    <a:pt x="7400" y="4275"/>
                  </a:cubicBezTo>
                  <a:cubicBezTo>
                    <a:pt x="7135" y="4275"/>
                    <a:pt x="6870" y="4215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5;p33">
              <a:extLst>
                <a:ext uri="{FF2B5EF4-FFF2-40B4-BE49-F238E27FC236}">
                  <a16:creationId xmlns:a16="http://schemas.microsoft.com/office/drawing/2014/main" id="{5EC3843B-E9FB-C27B-4598-C918624C7D80}"/>
                </a:ext>
              </a:extLst>
            </p:cNvPr>
            <p:cNvSpPr/>
            <p:nvPr/>
          </p:nvSpPr>
          <p:spPr>
            <a:xfrm>
              <a:off x="1657875" y="840550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1"/>
                  </a:moveTo>
                  <a:cubicBezTo>
                    <a:pt x="7182" y="1"/>
                    <a:pt x="6918" y="60"/>
                    <a:pt x="6715" y="179"/>
                  </a:cubicBezTo>
                  <a:lnTo>
                    <a:pt x="405" y="3835"/>
                  </a:lnTo>
                  <a:cubicBezTo>
                    <a:pt x="0" y="4073"/>
                    <a:pt x="0" y="4454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8"/>
                    <a:pt x="7495" y="8538"/>
                  </a:cubicBezTo>
                  <a:cubicBezTo>
                    <a:pt x="7760" y="8538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54"/>
                    <a:pt x="14942" y="4073"/>
                    <a:pt x="14526" y="3835"/>
                  </a:cubicBezTo>
                  <a:lnTo>
                    <a:pt x="8180" y="179"/>
                  </a:lnTo>
                  <a:cubicBezTo>
                    <a:pt x="7977" y="60"/>
                    <a:pt x="7712" y="1"/>
                    <a:pt x="744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6;p33">
              <a:extLst>
                <a:ext uri="{FF2B5EF4-FFF2-40B4-BE49-F238E27FC236}">
                  <a16:creationId xmlns:a16="http://schemas.microsoft.com/office/drawing/2014/main" id="{714B2F0B-F6E0-72BD-69AD-90A2F64DA315}"/>
                </a:ext>
              </a:extLst>
            </p:cNvPr>
            <p:cNvSpPr/>
            <p:nvPr/>
          </p:nvSpPr>
          <p:spPr>
            <a:xfrm>
              <a:off x="1941239" y="1117644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0" y="292"/>
                    <a:pt x="0" y="435"/>
                  </a:cubicBezTo>
                  <a:cubicBezTo>
                    <a:pt x="0" y="542"/>
                    <a:pt x="46" y="604"/>
                    <a:pt x="118" y="604"/>
                  </a:cubicBezTo>
                  <a:cubicBezTo>
                    <a:pt x="149" y="604"/>
                    <a:pt x="186" y="592"/>
                    <a:pt x="227" y="566"/>
                  </a:cubicBezTo>
                  <a:cubicBezTo>
                    <a:pt x="357" y="495"/>
                    <a:pt x="465" y="316"/>
                    <a:pt x="465" y="161"/>
                  </a:cubicBezTo>
                  <a:cubicBezTo>
                    <a:pt x="465" y="60"/>
                    <a:pt x="410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;p33">
              <a:extLst>
                <a:ext uri="{FF2B5EF4-FFF2-40B4-BE49-F238E27FC236}">
                  <a16:creationId xmlns:a16="http://schemas.microsoft.com/office/drawing/2014/main" id="{DE639107-6790-53CB-9FB2-822A100E97ED}"/>
                </a:ext>
              </a:extLst>
            </p:cNvPr>
            <p:cNvSpPr/>
            <p:nvPr/>
          </p:nvSpPr>
          <p:spPr>
            <a:xfrm>
              <a:off x="1985417" y="1094932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47" y="0"/>
                  </a:moveTo>
                  <a:cubicBezTo>
                    <a:pt x="316" y="0"/>
                    <a:pt x="279" y="12"/>
                    <a:pt x="239" y="38"/>
                  </a:cubicBezTo>
                  <a:cubicBezTo>
                    <a:pt x="108" y="109"/>
                    <a:pt x="0" y="288"/>
                    <a:pt x="0" y="443"/>
                  </a:cubicBezTo>
                  <a:cubicBezTo>
                    <a:pt x="0" y="544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65" y="312"/>
                    <a:pt x="465" y="169"/>
                  </a:cubicBezTo>
                  <a:cubicBezTo>
                    <a:pt x="465" y="62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8;p33">
              <a:extLst>
                <a:ext uri="{FF2B5EF4-FFF2-40B4-BE49-F238E27FC236}">
                  <a16:creationId xmlns:a16="http://schemas.microsoft.com/office/drawing/2014/main" id="{7E77CE7B-810E-BAFF-1E3E-8E76FA342D38}"/>
                </a:ext>
              </a:extLst>
            </p:cNvPr>
            <p:cNvSpPr/>
            <p:nvPr/>
          </p:nvSpPr>
          <p:spPr>
            <a:xfrm>
              <a:off x="2029594" y="1072315"/>
              <a:ext cx="15259" cy="19482"/>
            </a:xfrm>
            <a:custGeom>
              <a:avLst/>
              <a:gdLst/>
              <a:ahLst/>
              <a:cxnLst/>
              <a:rect l="l" t="t" r="r" b="b"/>
              <a:pathLst>
                <a:path w="477" h="609" extrusionOk="0">
                  <a:moveTo>
                    <a:pt x="342" y="1"/>
                  </a:moveTo>
                  <a:cubicBezTo>
                    <a:pt x="311" y="1"/>
                    <a:pt x="276" y="10"/>
                    <a:pt x="239" y="31"/>
                  </a:cubicBezTo>
                  <a:cubicBezTo>
                    <a:pt x="108" y="114"/>
                    <a:pt x="1" y="292"/>
                    <a:pt x="1" y="435"/>
                  </a:cubicBezTo>
                  <a:cubicBezTo>
                    <a:pt x="1" y="546"/>
                    <a:pt x="56" y="608"/>
                    <a:pt x="135" y="608"/>
                  </a:cubicBezTo>
                  <a:cubicBezTo>
                    <a:pt x="166" y="608"/>
                    <a:pt x="202" y="598"/>
                    <a:pt x="239" y="578"/>
                  </a:cubicBezTo>
                  <a:cubicBezTo>
                    <a:pt x="370" y="495"/>
                    <a:pt x="477" y="316"/>
                    <a:pt x="477" y="173"/>
                  </a:cubicBezTo>
                  <a:cubicBezTo>
                    <a:pt x="477" y="63"/>
                    <a:pt x="422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9;p33">
              <a:extLst>
                <a:ext uri="{FF2B5EF4-FFF2-40B4-BE49-F238E27FC236}">
                  <a16:creationId xmlns:a16="http://schemas.microsoft.com/office/drawing/2014/main" id="{F71CC1C3-EEA1-4DAB-0D21-BBD539F312C0}"/>
                </a:ext>
              </a:extLst>
            </p:cNvPr>
            <p:cNvSpPr/>
            <p:nvPr/>
          </p:nvSpPr>
          <p:spPr>
            <a:xfrm>
              <a:off x="2074156" y="1049826"/>
              <a:ext cx="14875" cy="19354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332" y="1"/>
                  </a:moveTo>
                  <a:cubicBezTo>
                    <a:pt x="300" y="1"/>
                    <a:pt x="264" y="11"/>
                    <a:pt x="227" y="31"/>
                  </a:cubicBezTo>
                  <a:cubicBezTo>
                    <a:pt x="96" y="103"/>
                    <a:pt x="1" y="293"/>
                    <a:pt x="1" y="436"/>
                  </a:cubicBezTo>
                  <a:cubicBezTo>
                    <a:pt x="1" y="543"/>
                    <a:pt x="46" y="605"/>
                    <a:pt x="118" y="605"/>
                  </a:cubicBezTo>
                  <a:cubicBezTo>
                    <a:pt x="150" y="605"/>
                    <a:pt x="187" y="592"/>
                    <a:pt x="227" y="567"/>
                  </a:cubicBezTo>
                  <a:cubicBezTo>
                    <a:pt x="358" y="495"/>
                    <a:pt x="465" y="317"/>
                    <a:pt x="465" y="162"/>
                  </a:cubicBezTo>
                  <a:cubicBezTo>
                    <a:pt x="465" y="60"/>
                    <a:pt x="411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0;p33">
              <a:extLst>
                <a:ext uri="{FF2B5EF4-FFF2-40B4-BE49-F238E27FC236}">
                  <a16:creationId xmlns:a16="http://schemas.microsoft.com/office/drawing/2014/main" id="{CF840A8A-E0FF-1AF6-C8C3-CB59D0C18133}"/>
                </a:ext>
              </a:extLst>
            </p:cNvPr>
            <p:cNvSpPr/>
            <p:nvPr/>
          </p:nvSpPr>
          <p:spPr>
            <a:xfrm>
              <a:off x="1689097" y="931977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1;p33">
              <a:extLst>
                <a:ext uri="{FF2B5EF4-FFF2-40B4-BE49-F238E27FC236}">
                  <a16:creationId xmlns:a16="http://schemas.microsoft.com/office/drawing/2014/main" id="{5B3F2393-AB3B-C3D9-086C-CDCE2B829886}"/>
                </a:ext>
              </a:extLst>
            </p:cNvPr>
            <p:cNvSpPr/>
            <p:nvPr/>
          </p:nvSpPr>
          <p:spPr>
            <a:xfrm>
              <a:off x="1686793" y="81179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92;p33">
              <a:extLst>
                <a:ext uri="{FF2B5EF4-FFF2-40B4-BE49-F238E27FC236}">
                  <a16:creationId xmlns:a16="http://schemas.microsoft.com/office/drawing/2014/main" id="{294EC5A4-FF06-0BCC-9D19-724EB65DFDCD}"/>
                </a:ext>
              </a:extLst>
            </p:cNvPr>
            <p:cNvSpPr/>
            <p:nvPr/>
          </p:nvSpPr>
          <p:spPr>
            <a:xfrm>
              <a:off x="1689097" y="892725"/>
              <a:ext cx="414814" cy="140020"/>
            </a:xfrm>
            <a:custGeom>
              <a:avLst/>
              <a:gdLst/>
              <a:ahLst/>
              <a:cxnLst/>
              <a:rect l="l" t="t" r="r" b="b"/>
              <a:pathLst>
                <a:path w="12967" h="4377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16"/>
                  </a:lnTo>
                  <a:cubicBezTo>
                    <a:pt x="6037" y="4323"/>
                    <a:pt x="6272" y="4377"/>
                    <a:pt x="6507" y="4377"/>
                  </a:cubicBezTo>
                  <a:cubicBezTo>
                    <a:pt x="6742" y="4377"/>
                    <a:pt x="6977" y="4323"/>
                    <a:pt x="7156" y="4216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597"/>
                  </a:lnTo>
                  <a:cubicBezTo>
                    <a:pt x="6983" y="3698"/>
                    <a:pt x="6751" y="3748"/>
                    <a:pt x="6518" y="3748"/>
                  </a:cubicBezTo>
                  <a:cubicBezTo>
                    <a:pt x="6284" y="3748"/>
                    <a:pt x="6049" y="3698"/>
                    <a:pt x="5870" y="3597"/>
                  </a:cubicBezTo>
                  <a:lnTo>
                    <a:pt x="286" y="370"/>
                  </a:lnTo>
                  <a:cubicBezTo>
                    <a:pt x="108" y="275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93;p33">
              <a:extLst>
                <a:ext uri="{FF2B5EF4-FFF2-40B4-BE49-F238E27FC236}">
                  <a16:creationId xmlns:a16="http://schemas.microsoft.com/office/drawing/2014/main" id="{9DEF5482-F7F9-2431-B975-C1DA83428320}"/>
                </a:ext>
              </a:extLst>
            </p:cNvPr>
            <p:cNvSpPr/>
            <p:nvPr/>
          </p:nvSpPr>
          <p:spPr>
            <a:xfrm>
              <a:off x="1686793" y="77286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94;p33">
              <a:extLst>
                <a:ext uri="{FF2B5EF4-FFF2-40B4-BE49-F238E27FC236}">
                  <a16:creationId xmlns:a16="http://schemas.microsoft.com/office/drawing/2014/main" id="{3812CC6B-4567-670F-439E-DF0070751169}"/>
                </a:ext>
              </a:extLst>
            </p:cNvPr>
            <p:cNvSpPr/>
            <p:nvPr/>
          </p:nvSpPr>
          <p:spPr>
            <a:xfrm>
              <a:off x="1689097" y="853506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4"/>
                    <a:pt x="12704" y="382"/>
                  </a:cubicBezTo>
                  <a:lnTo>
                    <a:pt x="7156" y="3596"/>
                  </a:lnTo>
                  <a:cubicBezTo>
                    <a:pt x="6983" y="3703"/>
                    <a:pt x="6751" y="3757"/>
                    <a:pt x="6518" y="3757"/>
                  </a:cubicBezTo>
                  <a:cubicBezTo>
                    <a:pt x="6284" y="3757"/>
                    <a:pt x="6049" y="3703"/>
                    <a:pt x="5870" y="3596"/>
                  </a:cubicBezTo>
                  <a:lnTo>
                    <a:pt x="286" y="382"/>
                  </a:lnTo>
                  <a:cubicBezTo>
                    <a:pt x="108" y="274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95;p33">
              <a:extLst>
                <a:ext uri="{FF2B5EF4-FFF2-40B4-BE49-F238E27FC236}">
                  <a16:creationId xmlns:a16="http://schemas.microsoft.com/office/drawing/2014/main" id="{1ED4052D-B776-863A-100E-855F8204D968}"/>
                </a:ext>
              </a:extLst>
            </p:cNvPr>
            <p:cNvSpPr/>
            <p:nvPr/>
          </p:nvSpPr>
          <p:spPr>
            <a:xfrm>
              <a:off x="1686793" y="73364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4"/>
                    <a:pt x="358" y="4129"/>
                  </a:cubicBezTo>
                  <a:lnTo>
                    <a:pt x="5942" y="7343"/>
                  </a:lnTo>
                  <a:cubicBezTo>
                    <a:pt x="6121" y="7450"/>
                    <a:pt x="6356" y="7504"/>
                    <a:pt x="6590" y="7504"/>
                  </a:cubicBezTo>
                  <a:cubicBezTo>
                    <a:pt x="6823" y="7504"/>
                    <a:pt x="7055" y="7450"/>
                    <a:pt x="7228" y="7343"/>
                  </a:cubicBezTo>
                  <a:lnTo>
                    <a:pt x="12776" y="4129"/>
                  </a:lnTo>
                  <a:cubicBezTo>
                    <a:pt x="13134" y="3914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96;p33">
              <a:extLst>
                <a:ext uri="{FF2B5EF4-FFF2-40B4-BE49-F238E27FC236}">
                  <a16:creationId xmlns:a16="http://schemas.microsoft.com/office/drawing/2014/main" id="{48C89FD8-6036-E653-F351-3947D3877AC6}"/>
                </a:ext>
              </a:extLst>
            </p:cNvPr>
            <p:cNvSpPr/>
            <p:nvPr/>
          </p:nvSpPr>
          <p:spPr>
            <a:xfrm>
              <a:off x="1660914" y="746852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3"/>
                  </a:moveTo>
                  <a:lnTo>
                    <a:pt x="14740" y="16"/>
                  </a:lnTo>
                  <a:lnTo>
                    <a:pt x="14740" y="16"/>
                  </a:lnTo>
                  <a:cubicBezTo>
                    <a:pt x="14740" y="15"/>
                    <a:pt x="14740" y="14"/>
                    <a:pt x="14740" y="13"/>
                  </a:cubicBezTo>
                  <a:close/>
                  <a:moveTo>
                    <a:pt x="12" y="1"/>
                  </a:moveTo>
                  <a:lnTo>
                    <a:pt x="0" y="2632"/>
                  </a:lnTo>
                  <a:cubicBezTo>
                    <a:pt x="0" y="2787"/>
                    <a:pt x="96" y="2942"/>
                    <a:pt x="310" y="3061"/>
                  </a:cubicBezTo>
                  <a:lnTo>
                    <a:pt x="6656" y="6716"/>
                  </a:lnTo>
                  <a:cubicBezTo>
                    <a:pt x="6858" y="6835"/>
                    <a:pt x="7123" y="6895"/>
                    <a:pt x="7388" y="6895"/>
                  </a:cubicBezTo>
                  <a:cubicBezTo>
                    <a:pt x="7653" y="6895"/>
                    <a:pt x="7918" y="6835"/>
                    <a:pt x="8120" y="6716"/>
                  </a:cubicBezTo>
                  <a:lnTo>
                    <a:pt x="14431" y="3061"/>
                  </a:lnTo>
                  <a:cubicBezTo>
                    <a:pt x="14633" y="2942"/>
                    <a:pt x="14728" y="2787"/>
                    <a:pt x="14728" y="2632"/>
                  </a:cubicBezTo>
                  <a:lnTo>
                    <a:pt x="14740" y="16"/>
                  </a:lnTo>
                  <a:lnTo>
                    <a:pt x="14740" y="16"/>
                  </a:lnTo>
                  <a:cubicBezTo>
                    <a:pt x="14739" y="170"/>
                    <a:pt x="14643" y="311"/>
                    <a:pt x="14443" y="430"/>
                  </a:cubicBezTo>
                  <a:lnTo>
                    <a:pt x="8132" y="4097"/>
                  </a:lnTo>
                  <a:cubicBezTo>
                    <a:pt x="7930" y="4216"/>
                    <a:pt x="7665" y="4275"/>
                    <a:pt x="7400" y="4275"/>
                  </a:cubicBezTo>
                  <a:cubicBezTo>
                    <a:pt x="7135" y="4275"/>
                    <a:pt x="6870" y="4216"/>
                    <a:pt x="6668" y="4097"/>
                  </a:cubicBezTo>
                  <a:lnTo>
                    <a:pt x="322" y="430"/>
                  </a:lnTo>
                  <a:cubicBezTo>
                    <a:pt x="107" y="310"/>
                    <a:pt x="12" y="156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97;p33">
              <a:extLst>
                <a:ext uri="{FF2B5EF4-FFF2-40B4-BE49-F238E27FC236}">
                  <a16:creationId xmlns:a16="http://schemas.microsoft.com/office/drawing/2014/main" id="{CB1DEBDB-F36E-9962-C3FD-6095B6EF0793}"/>
                </a:ext>
              </a:extLst>
            </p:cNvPr>
            <p:cNvSpPr/>
            <p:nvPr/>
          </p:nvSpPr>
          <p:spPr>
            <a:xfrm>
              <a:off x="1657875" y="610513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46"/>
                  </a:lnTo>
                  <a:cubicBezTo>
                    <a:pt x="0" y="4084"/>
                    <a:pt x="0" y="4465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7"/>
                    <a:pt x="7495" y="8537"/>
                  </a:cubicBezTo>
                  <a:cubicBezTo>
                    <a:pt x="7760" y="8537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65"/>
                    <a:pt x="14942" y="4072"/>
                    <a:pt x="14526" y="3846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98;p33">
              <a:extLst>
                <a:ext uri="{FF2B5EF4-FFF2-40B4-BE49-F238E27FC236}">
                  <a16:creationId xmlns:a16="http://schemas.microsoft.com/office/drawing/2014/main" id="{F4B2DAA2-EBF7-B139-1442-BA4756136581}"/>
                </a:ext>
              </a:extLst>
            </p:cNvPr>
            <p:cNvSpPr/>
            <p:nvPr/>
          </p:nvSpPr>
          <p:spPr>
            <a:xfrm>
              <a:off x="1941239" y="887575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1"/>
                  </a:moveTo>
                  <a:cubicBezTo>
                    <a:pt x="300" y="1"/>
                    <a:pt x="264" y="10"/>
                    <a:pt x="227" y="31"/>
                  </a:cubicBezTo>
                  <a:cubicBezTo>
                    <a:pt x="96" y="102"/>
                    <a:pt x="0" y="293"/>
                    <a:pt x="0" y="436"/>
                  </a:cubicBezTo>
                  <a:cubicBezTo>
                    <a:pt x="0" y="547"/>
                    <a:pt x="49" y="609"/>
                    <a:pt x="125" y="609"/>
                  </a:cubicBezTo>
                  <a:cubicBezTo>
                    <a:pt x="155" y="609"/>
                    <a:pt x="189" y="599"/>
                    <a:pt x="227" y="579"/>
                  </a:cubicBezTo>
                  <a:cubicBezTo>
                    <a:pt x="357" y="495"/>
                    <a:pt x="465" y="317"/>
                    <a:pt x="465" y="162"/>
                  </a:cubicBezTo>
                  <a:cubicBezTo>
                    <a:pt x="465" y="60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99;p33">
              <a:extLst>
                <a:ext uri="{FF2B5EF4-FFF2-40B4-BE49-F238E27FC236}">
                  <a16:creationId xmlns:a16="http://schemas.microsoft.com/office/drawing/2014/main" id="{1B3DB447-D458-B76E-0A18-86562D320ACD}"/>
                </a:ext>
              </a:extLst>
            </p:cNvPr>
            <p:cNvSpPr/>
            <p:nvPr/>
          </p:nvSpPr>
          <p:spPr>
            <a:xfrm>
              <a:off x="1985417" y="865118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41" y="0"/>
                  </a:moveTo>
                  <a:cubicBezTo>
                    <a:pt x="311" y="0"/>
                    <a:pt x="276" y="10"/>
                    <a:pt x="239" y="31"/>
                  </a:cubicBezTo>
                  <a:cubicBezTo>
                    <a:pt x="108" y="102"/>
                    <a:pt x="0" y="281"/>
                    <a:pt x="0" y="435"/>
                  </a:cubicBezTo>
                  <a:cubicBezTo>
                    <a:pt x="0" y="537"/>
                    <a:pt x="55" y="597"/>
                    <a:pt x="133" y="597"/>
                  </a:cubicBezTo>
                  <a:cubicBezTo>
                    <a:pt x="165" y="597"/>
                    <a:pt x="201" y="587"/>
                    <a:pt x="239" y="566"/>
                  </a:cubicBezTo>
                  <a:cubicBezTo>
                    <a:pt x="370" y="495"/>
                    <a:pt x="465" y="316"/>
                    <a:pt x="465" y="162"/>
                  </a:cubicBezTo>
                  <a:cubicBezTo>
                    <a:pt x="465" y="60"/>
                    <a:pt x="416" y="0"/>
                    <a:pt x="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00;p33">
              <a:extLst>
                <a:ext uri="{FF2B5EF4-FFF2-40B4-BE49-F238E27FC236}">
                  <a16:creationId xmlns:a16="http://schemas.microsoft.com/office/drawing/2014/main" id="{69E641F2-DA3C-A615-2345-49C05AA58AB9}"/>
                </a:ext>
              </a:extLst>
            </p:cNvPr>
            <p:cNvSpPr/>
            <p:nvPr/>
          </p:nvSpPr>
          <p:spPr>
            <a:xfrm>
              <a:off x="2029594" y="842406"/>
              <a:ext cx="15259" cy="19354"/>
            </a:xfrm>
            <a:custGeom>
              <a:avLst/>
              <a:gdLst/>
              <a:ahLst/>
              <a:cxnLst/>
              <a:rect l="l" t="t" r="r" b="b"/>
              <a:pathLst>
                <a:path w="477" h="605" extrusionOk="0">
                  <a:moveTo>
                    <a:pt x="350" y="0"/>
                  </a:moveTo>
                  <a:cubicBezTo>
                    <a:pt x="317" y="0"/>
                    <a:pt x="279" y="12"/>
                    <a:pt x="239" y="38"/>
                  </a:cubicBezTo>
                  <a:cubicBezTo>
                    <a:pt x="108" y="110"/>
                    <a:pt x="1" y="288"/>
                    <a:pt x="1" y="443"/>
                  </a:cubicBezTo>
                  <a:cubicBezTo>
                    <a:pt x="1" y="545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77" y="312"/>
                    <a:pt x="477" y="169"/>
                  </a:cubicBezTo>
                  <a:cubicBezTo>
                    <a:pt x="477" y="62"/>
                    <a:pt x="425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01;p33">
              <a:extLst>
                <a:ext uri="{FF2B5EF4-FFF2-40B4-BE49-F238E27FC236}">
                  <a16:creationId xmlns:a16="http://schemas.microsoft.com/office/drawing/2014/main" id="{62494D0B-66A3-8BAD-B734-7B9B9BFC7838}"/>
                </a:ext>
              </a:extLst>
            </p:cNvPr>
            <p:cNvSpPr/>
            <p:nvPr/>
          </p:nvSpPr>
          <p:spPr>
            <a:xfrm>
              <a:off x="2074156" y="819789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0"/>
                  </a:moveTo>
                  <a:cubicBezTo>
                    <a:pt x="300" y="0"/>
                    <a:pt x="264" y="10"/>
                    <a:pt x="227" y="31"/>
                  </a:cubicBezTo>
                  <a:cubicBezTo>
                    <a:pt x="96" y="102"/>
                    <a:pt x="1" y="293"/>
                    <a:pt x="1" y="436"/>
                  </a:cubicBezTo>
                  <a:cubicBezTo>
                    <a:pt x="1" y="546"/>
                    <a:pt x="49" y="608"/>
                    <a:pt x="125" y="608"/>
                  </a:cubicBezTo>
                  <a:cubicBezTo>
                    <a:pt x="155" y="608"/>
                    <a:pt x="190" y="599"/>
                    <a:pt x="227" y="578"/>
                  </a:cubicBezTo>
                  <a:cubicBezTo>
                    <a:pt x="358" y="495"/>
                    <a:pt x="465" y="316"/>
                    <a:pt x="465" y="162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02;p33">
              <a:extLst>
                <a:ext uri="{FF2B5EF4-FFF2-40B4-BE49-F238E27FC236}">
                  <a16:creationId xmlns:a16="http://schemas.microsoft.com/office/drawing/2014/main" id="{7DE6BC18-8C9B-ACBD-6B04-CAB328FDC40C}"/>
                </a:ext>
              </a:extLst>
            </p:cNvPr>
            <p:cNvSpPr/>
            <p:nvPr/>
          </p:nvSpPr>
          <p:spPr>
            <a:xfrm>
              <a:off x="1897061" y="721357"/>
              <a:ext cx="142835" cy="112381"/>
            </a:xfrm>
            <a:custGeom>
              <a:avLst/>
              <a:gdLst/>
              <a:ahLst/>
              <a:cxnLst/>
              <a:rect l="l" t="t" r="r" b="b"/>
              <a:pathLst>
                <a:path w="4465" h="3513" extrusionOk="0">
                  <a:moveTo>
                    <a:pt x="4465" y="0"/>
                  </a:moveTo>
                  <a:lnTo>
                    <a:pt x="0" y="2584"/>
                  </a:lnTo>
                  <a:lnTo>
                    <a:pt x="0" y="3513"/>
                  </a:lnTo>
                  <a:lnTo>
                    <a:pt x="4453" y="917"/>
                  </a:lnTo>
                  <a:lnTo>
                    <a:pt x="446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03;p33">
              <a:extLst>
                <a:ext uri="{FF2B5EF4-FFF2-40B4-BE49-F238E27FC236}">
                  <a16:creationId xmlns:a16="http://schemas.microsoft.com/office/drawing/2014/main" id="{4EEC7C88-9740-2233-F101-964C91E97BF0}"/>
                </a:ext>
              </a:extLst>
            </p:cNvPr>
            <p:cNvSpPr/>
            <p:nvPr/>
          </p:nvSpPr>
          <p:spPr>
            <a:xfrm>
              <a:off x="1753460" y="721357"/>
              <a:ext cx="143635" cy="112381"/>
            </a:xfrm>
            <a:custGeom>
              <a:avLst/>
              <a:gdLst/>
              <a:ahLst/>
              <a:cxnLst/>
              <a:rect l="l" t="t" r="r" b="b"/>
              <a:pathLst>
                <a:path w="4490" h="3513" extrusionOk="0">
                  <a:moveTo>
                    <a:pt x="12" y="0"/>
                  </a:moveTo>
                  <a:lnTo>
                    <a:pt x="1" y="917"/>
                  </a:lnTo>
                  <a:lnTo>
                    <a:pt x="4489" y="3513"/>
                  </a:lnTo>
                  <a:lnTo>
                    <a:pt x="4489" y="2584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04;p33">
              <a:extLst>
                <a:ext uri="{FF2B5EF4-FFF2-40B4-BE49-F238E27FC236}">
                  <a16:creationId xmlns:a16="http://schemas.microsoft.com/office/drawing/2014/main" id="{1C468B5D-B024-EC1B-80BC-DC8942C03C1D}"/>
                </a:ext>
              </a:extLst>
            </p:cNvPr>
            <p:cNvSpPr/>
            <p:nvPr/>
          </p:nvSpPr>
          <p:spPr>
            <a:xfrm>
              <a:off x="1753844" y="638312"/>
              <a:ext cx="286055" cy="165708"/>
            </a:xfrm>
            <a:custGeom>
              <a:avLst/>
              <a:gdLst/>
              <a:ahLst/>
              <a:cxnLst/>
              <a:rect l="l" t="t" r="r" b="b"/>
              <a:pathLst>
                <a:path w="8942" h="5180" extrusionOk="0">
                  <a:moveTo>
                    <a:pt x="4453" y="1"/>
                  </a:moveTo>
                  <a:lnTo>
                    <a:pt x="0" y="2596"/>
                  </a:lnTo>
                  <a:lnTo>
                    <a:pt x="4477" y="5180"/>
                  </a:lnTo>
                  <a:lnTo>
                    <a:pt x="8942" y="2596"/>
                  </a:lnTo>
                  <a:lnTo>
                    <a:pt x="4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05;p33">
              <a:extLst>
                <a:ext uri="{FF2B5EF4-FFF2-40B4-BE49-F238E27FC236}">
                  <a16:creationId xmlns:a16="http://schemas.microsoft.com/office/drawing/2014/main" id="{1C54D336-AB3E-2596-ECFC-7EE2CDF8251D}"/>
                </a:ext>
              </a:extLst>
            </p:cNvPr>
            <p:cNvSpPr/>
            <p:nvPr/>
          </p:nvSpPr>
          <p:spPr>
            <a:xfrm>
              <a:off x="1806787" y="675675"/>
              <a:ext cx="179816" cy="94466"/>
            </a:xfrm>
            <a:custGeom>
              <a:avLst/>
              <a:gdLst/>
              <a:ahLst/>
              <a:cxnLst/>
              <a:rect l="l" t="t" r="r" b="b"/>
              <a:pathLst>
                <a:path w="5621" h="2953" extrusionOk="0">
                  <a:moveTo>
                    <a:pt x="2790" y="1"/>
                  </a:moveTo>
                  <a:cubicBezTo>
                    <a:pt x="2140" y="1"/>
                    <a:pt x="1492" y="144"/>
                    <a:pt x="1001" y="428"/>
                  </a:cubicBezTo>
                  <a:cubicBezTo>
                    <a:pt x="0" y="1000"/>
                    <a:pt x="0" y="1940"/>
                    <a:pt x="1001" y="2524"/>
                  </a:cubicBezTo>
                  <a:cubicBezTo>
                    <a:pt x="1507" y="2809"/>
                    <a:pt x="2164" y="2952"/>
                    <a:pt x="2819" y="2952"/>
                  </a:cubicBezTo>
                  <a:cubicBezTo>
                    <a:pt x="3474" y="2952"/>
                    <a:pt x="4126" y="2809"/>
                    <a:pt x="4620" y="2524"/>
                  </a:cubicBezTo>
                  <a:cubicBezTo>
                    <a:pt x="5620" y="1952"/>
                    <a:pt x="5608" y="1011"/>
                    <a:pt x="4608" y="440"/>
                  </a:cubicBezTo>
                  <a:cubicBezTo>
                    <a:pt x="4105" y="147"/>
                    <a:pt x="3446" y="1"/>
                    <a:pt x="27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712;p38">
            <a:extLst>
              <a:ext uri="{FF2B5EF4-FFF2-40B4-BE49-F238E27FC236}">
                <a16:creationId xmlns:a16="http://schemas.microsoft.com/office/drawing/2014/main" id="{57EE5988-D35A-7128-7D80-5244869E1B50}"/>
              </a:ext>
            </a:extLst>
          </p:cNvPr>
          <p:cNvGrpSpPr/>
          <p:nvPr/>
        </p:nvGrpSpPr>
        <p:grpSpPr>
          <a:xfrm>
            <a:off x="-175240" y="2448823"/>
            <a:ext cx="579625" cy="557161"/>
            <a:chOff x="304275" y="275275"/>
            <a:chExt cx="579625" cy="557161"/>
          </a:xfrm>
        </p:grpSpPr>
        <p:sp>
          <p:nvSpPr>
            <p:cNvPr id="527" name="Google Shape;713;p38">
              <a:extLst>
                <a:ext uri="{FF2B5EF4-FFF2-40B4-BE49-F238E27FC236}">
                  <a16:creationId xmlns:a16="http://schemas.microsoft.com/office/drawing/2014/main" id="{2E61E450-3394-81AF-C7E4-A43CB920E9E4}"/>
                </a:ext>
              </a:extLst>
            </p:cNvPr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714;p38">
              <a:extLst>
                <a:ext uri="{FF2B5EF4-FFF2-40B4-BE49-F238E27FC236}">
                  <a16:creationId xmlns:a16="http://schemas.microsoft.com/office/drawing/2014/main" id="{46F71FC2-0E45-31F5-D622-6B3190571209}"/>
                </a:ext>
              </a:extLst>
            </p:cNvPr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715;p38">
              <a:extLst>
                <a:ext uri="{FF2B5EF4-FFF2-40B4-BE49-F238E27FC236}">
                  <a16:creationId xmlns:a16="http://schemas.microsoft.com/office/drawing/2014/main" id="{597CBA37-96BD-3CB2-BFA2-5C2F35B67282}"/>
                </a:ext>
              </a:extLst>
            </p:cNvPr>
            <p:cNvSpPr/>
            <p:nvPr/>
          </p:nvSpPr>
          <p:spPr>
            <a:xfrm>
              <a:off x="753400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716;p38">
              <a:extLst>
                <a:ext uri="{FF2B5EF4-FFF2-40B4-BE49-F238E27FC236}">
                  <a16:creationId xmlns:a16="http://schemas.microsoft.com/office/drawing/2014/main" id="{B5BBA2FE-C40D-029E-B36F-D74429FCC29E}"/>
                </a:ext>
              </a:extLst>
            </p:cNvPr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717;p38">
              <a:extLst>
                <a:ext uri="{FF2B5EF4-FFF2-40B4-BE49-F238E27FC236}">
                  <a16:creationId xmlns:a16="http://schemas.microsoft.com/office/drawing/2014/main" id="{C36FF196-DACE-428F-983F-019176393852}"/>
                </a:ext>
              </a:extLst>
            </p:cNvPr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718;p38">
              <a:extLst>
                <a:ext uri="{FF2B5EF4-FFF2-40B4-BE49-F238E27FC236}">
                  <a16:creationId xmlns:a16="http://schemas.microsoft.com/office/drawing/2014/main" id="{1E49D8B0-6553-1D2B-F11E-D9F6F132B7B7}"/>
                </a:ext>
              </a:extLst>
            </p:cNvPr>
            <p:cNvSpPr/>
            <p:nvPr/>
          </p:nvSpPr>
          <p:spPr>
            <a:xfrm>
              <a:off x="753400" y="488611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719;p38">
              <a:extLst>
                <a:ext uri="{FF2B5EF4-FFF2-40B4-BE49-F238E27FC236}">
                  <a16:creationId xmlns:a16="http://schemas.microsoft.com/office/drawing/2014/main" id="{A332AD7E-556C-309C-BE0D-DCA09BF662B7}"/>
                </a:ext>
              </a:extLst>
            </p:cNvPr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720;p38">
              <a:extLst>
                <a:ext uri="{FF2B5EF4-FFF2-40B4-BE49-F238E27FC236}">
                  <a16:creationId xmlns:a16="http://schemas.microsoft.com/office/drawing/2014/main" id="{5880E038-84A7-3EA7-8213-0C65E2520C86}"/>
                </a:ext>
              </a:extLst>
            </p:cNvPr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721;p38">
              <a:extLst>
                <a:ext uri="{FF2B5EF4-FFF2-40B4-BE49-F238E27FC236}">
                  <a16:creationId xmlns:a16="http://schemas.microsoft.com/office/drawing/2014/main" id="{A356DCB1-D770-3285-8A56-78934AA7C321}"/>
                </a:ext>
              </a:extLst>
            </p:cNvPr>
            <p:cNvSpPr/>
            <p:nvPr/>
          </p:nvSpPr>
          <p:spPr>
            <a:xfrm>
              <a:off x="753400" y="701936"/>
              <a:ext cx="130500" cy="130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722;p38">
            <a:extLst>
              <a:ext uri="{FF2B5EF4-FFF2-40B4-BE49-F238E27FC236}">
                <a16:creationId xmlns:a16="http://schemas.microsoft.com/office/drawing/2014/main" id="{560490EC-070F-A634-C16F-568FD2DCE2D4}"/>
              </a:ext>
            </a:extLst>
          </p:cNvPr>
          <p:cNvGrpSpPr/>
          <p:nvPr/>
        </p:nvGrpSpPr>
        <p:grpSpPr>
          <a:xfrm>
            <a:off x="1456172" y="2356587"/>
            <a:ext cx="1013130" cy="1404123"/>
            <a:chOff x="1667760" y="3714500"/>
            <a:chExt cx="580491" cy="804517"/>
          </a:xfrm>
        </p:grpSpPr>
        <p:sp>
          <p:nvSpPr>
            <p:cNvPr id="537" name="Google Shape;723;p38">
              <a:extLst>
                <a:ext uri="{FF2B5EF4-FFF2-40B4-BE49-F238E27FC236}">
                  <a16:creationId xmlns:a16="http://schemas.microsoft.com/office/drawing/2014/main" id="{1F4EF3F0-B313-8D30-835D-2863CA52F3E7}"/>
                </a:ext>
              </a:extLst>
            </p:cNvPr>
            <p:cNvSpPr/>
            <p:nvPr/>
          </p:nvSpPr>
          <p:spPr>
            <a:xfrm>
              <a:off x="1667760" y="3714500"/>
              <a:ext cx="580491" cy="804517"/>
            </a:xfrm>
            <a:custGeom>
              <a:avLst/>
              <a:gdLst/>
              <a:ahLst/>
              <a:cxnLst/>
              <a:rect l="l" t="t" r="r" b="b"/>
              <a:pathLst>
                <a:path w="18146" h="25149" extrusionOk="0">
                  <a:moveTo>
                    <a:pt x="17668" y="1"/>
                  </a:moveTo>
                  <a:cubicBezTo>
                    <a:pt x="17570" y="1"/>
                    <a:pt x="17462" y="33"/>
                    <a:pt x="17348" y="100"/>
                  </a:cubicBezTo>
                  <a:lnTo>
                    <a:pt x="798" y="9649"/>
                  </a:lnTo>
                  <a:cubicBezTo>
                    <a:pt x="358" y="9899"/>
                    <a:pt x="1" y="10590"/>
                    <a:pt x="1" y="11173"/>
                  </a:cubicBezTo>
                  <a:lnTo>
                    <a:pt x="1" y="24449"/>
                  </a:lnTo>
                  <a:cubicBezTo>
                    <a:pt x="1" y="24885"/>
                    <a:pt x="201" y="25149"/>
                    <a:pt x="486" y="25149"/>
                  </a:cubicBezTo>
                  <a:cubicBezTo>
                    <a:pt x="582" y="25149"/>
                    <a:pt x="687" y="25119"/>
                    <a:pt x="798" y="25056"/>
                  </a:cubicBezTo>
                  <a:lnTo>
                    <a:pt x="17348" y="15495"/>
                  </a:lnTo>
                  <a:cubicBezTo>
                    <a:pt x="17789" y="15245"/>
                    <a:pt x="18146" y="14555"/>
                    <a:pt x="18146" y="13971"/>
                  </a:cubicBezTo>
                  <a:lnTo>
                    <a:pt x="18146" y="696"/>
                  </a:lnTo>
                  <a:cubicBezTo>
                    <a:pt x="18146" y="263"/>
                    <a:pt x="17949" y="1"/>
                    <a:pt x="1766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724;p38">
              <a:extLst>
                <a:ext uri="{FF2B5EF4-FFF2-40B4-BE49-F238E27FC236}">
                  <a16:creationId xmlns:a16="http://schemas.microsoft.com/office/drawing/2014/main" id="{733F0B80-E316-B53E-81BA-F52C31CF03E9}"/>
                </a:ext>
              </a:extLst>
            </p:cNvPr>
            <p:cNvSpPr/>
            <p:nvPr/>
          </p:nvSpPr>
          <p:spPr>
            <a:xfrm>
              <a:off x="1667760" y="3714724"/>
              <a:ext cx="580491" cy="407105"/>
            </a:xfrm>
            <a:custGeom>
              <a:avLst/>
              <a:gdLst/>
              <a:ahLst/>
              <a:cxnLst/>
              <a:rect l="l" t="t" r="r" b="b"/>
              <a:pathLst>
                <a:path w="18146" h="12726" extrusionOk="0">
                  <a:moveTo>
                    <a:pt x="17670" y="1"/>
                  </a:moveTo>
                  <a:cubicBezTo>
                    <a:pt x="17556" y="1"/>
                    <a:pt x="17426" y="38"/>
                    <a:pt x="17288" y="117"/>
                  </a:cubicBezTo>
                  <a:lnTo>
                    <a:pt x="858" y="9607"/>
                  </a:lnTo>
                  <a:cubicBezTo>
                    <a:pt x="394" y="9880"/>
                    <a:pt x="1" y="10547"/>
                    <a:pt x="1" y="11095"/>
                  </a:cubicBezTo>
                  <a:lnTo>
                    <a:pt x="1" y="12726"/>
                  </a:lnTo>
                  <a:lnTo>
                    <a:pt x="18146" y="2248"/>
                  </a:lnTo>
                  <a:lnTo>
                    <a:pt x="18146" y="617"/>
                  </a:lnTo>
                  <a:cubicBezTo>
                    <a:pt x="18146" y="228"/>
                    <a:pt x="17953" y="1"/>
                    <a:pt x="1767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725;p38">
              <a:extLst>
                <a:ext uri="{FF2B5EF4-FFF2-40B4-BE49-F238E27FC236}">
                  <a16:creationId xmlns:a16="http://schemas.microsoft.com/office/drawing/2014/main" id="{BB359104-4589-0CB7-3A19-07C1A8255B1A}"/>
                </a:ext>
              </a:extLst>
            </p:cNvPr>
            <p:cNvSpPr/>
            <p:nvPr/>
          </p:nvSpPr>
          <p:spPr>
            <a:xfrm>
              <a:off x="2200227" y="3754903"/>
              <a:ext cx="20985" cy="26776"/>
            </a:xfrm>
            <a:custGeom>
              <a:avLst/>
              <a:gdLst/>
              <a:ahLst/>
              <a:cxnLst/>
              <a:rect l="l" t="t" r="r" b="b"/>
              <a:pathLst>
                <a:path w="656" h="837" extrusionOk="0">
                  <a:moveTo>
                    <a:pt x="463" y="1"/>
                  </a:moveTo>
                  <a:cubicBezTo>
                    <a:pt x="420" y="1"/>
                    <a:pt x="372" y="13"/>
                    <a:pt x="322" y="40"/>
                  </a:cubicBezTo>
                  <a:cubicBezTo>
                    <a:pt x="143" y="147"/>
                    <a:pt x="1" y="397"/>
                    <a:pt x="1" y="600"/>
                  </a:cubicBezTo>
                  <a:cubicBezTo>
                    <a:pt x="1" y="751"/>
                    <a:pt x="72" y="837"/>
                    <a:pt x="176" y="837"/>
                  </a:cubicBezTo>
                  <a:cubicBezTo>
                    <a:pt x="220" y="837"/>
                    <a:pt x="269" y="822"/>
                    <a:pt x="322" y="790"/>
                  </a:cubicBezTo>
                  <a:cubicBezTo>
                    <a:pt x="501" y="683"/>
                    <a:pt x="655" y="433"/>
                    <a:pt x="655" y="230"/>
                  </a:cubicBezTo>
                  <a:cubicBezTo>
                    <a:pt x="655" y="85"/>
                    <a:pt x="575" y="1"/>
                    <a:pt x="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726;p38">
              <a:extLst>
                <a:ext uri="{FF2B5EF4-FFF2-40B4-BE49-F238E27FC236}">
                  <a16:creationId xmlns:a16="http://schemas.microsoft.com/office/drawing/2014/main" id="{811CFC16-14D6-CAB9-9343-5ADCF1689EED}"/>
                </a:ext>
              </a:extLst>
            </p:cNvPr>
            <p:cNvSpPr/>
            <p:nvPr/>
          </p:nvSpPr>
          <p:spPr>
            <a:xfrm>
              <a:off x="2158321" y="3779055"/>
              <a:ext cx="20602" cy="26776"/>
            </a:xfrm>
            <a:custGeom>
              <a:avLst/>
              <a:gdLst/>
              <a:ahLst/>
              <a:cxnLst/>
              <a:rect l="l" t="t" r="r" b="b"/>
              <a:pathLst>
                <a:path w="644" h="837" extrusionOk="0">
                  <a:moveTo>
                    <a:pt x="468" y="0"/>
                  </a:moveTo>
                  <a:cubicBezTo>
                    <a:pt x="425" y="0"/>
                    <a:pt x="375" y="15"/>
                    <a:pt x="322" y="47"/>
                  </a:cubicBezTo>
                  <a:cubicBezTo>
                    <a:pt x="144" y="154"/>
                    <a:pt x="1" y="404"/>
                    <a:pt x="1" y="607"/>
                  </a:cubicBezTo>
                  <a:cubicBezTo>
                    <a:pt x="1" y="752"/>
                    <a:pt x="75" y="836"/>
                    <a:pt x="183" y="836"/>
                  </a:cubicBezTo>
                  <a:cubicBezTo>
                    <a:pt x="225" y="836"/>
                    <a:pt x="272" y="824"/>
                    <a:pt x="322" y="797"/>
                  </a:cubicBezTo>
                  <a:cubicBezTo>
                    <a:pt x="501" y="690"/>
                    <a:pt x="644" y="440"/>
                    <a:pt x="644" y="237"/>
                  </a:cubicBezTo>
                  <a:cubicBezTo>
                    <a:pt x="644" y="86"/>
                    <a:pt x="573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727;p38">
              <a:extLst>
                <a:ext uri="{FF2B5EF4-FFF2-40B4-BE49-F238E27FC236}">
                  <a16:creationId xmlns:a16="http://schemas.microsoft.com/office/drawing/2014/main" id="{C579CE67-3252-63DD-899F-15CF6C49970F}"/>
                </a:ext>
              </a:extLst>
            </p:cNvPr>
            <p:cNvSpPr/>
            <p:nvPr/>
          </p:nvSpPr>
          <p:spPr>
            <a:xfrm>
              <a:off x="2116062" y="3803431"/>
              <a:ext cx="20985" cy="26648"/>
            </a:xfrm>
            <a:custGeom>
              <a:avLst/>
              <a:gdLst/>
              <a:ahLst/>
              <a:cxnLst/>
              <a:rect l="l" t="t" r="r" b="b"/>
              <a:pathLst>
                <a:path w="656" h="833" extrusionOk="0">
                  <a:moveTo>
                    <a:pt x="481" y="0"/>
                  </a:moveTo>
                  <a:cubicBezTo>
                    <a:pt x="437" y="0"/>
                    <a:pt x="387" y="15"/>
                    <a:pt x="334" y="47"/>
                  </a:cubicBezTo>
                  <a:cubicBezTo>
                    <a:pt x="155" y="142"/>
                    <a:pt x="0" y="392"/>
                    <a:pt x="0" y="607"/>
                  </a:cubicBezTo>
                  <a:cubicBezTo>
                    <a:pt x="0" y="749"/>
                    <a:pt x="77" y="832"/>
                    <a:pt x="184" y="832"/>
                  </a:cubicBezTo>
                  <a:cubicBezTo>
                    <a:pt x="229" y="832"/>
                    <a:pt x="280" y="817"/>
                    <a:pt x="334" y="785"/>
                  </a:cubicBezTo>
                  <a:cubicBezTo>
                    <a:pt x="512" y="690"/>
                    <a:pt x="655" y="440"/>
                    <a:pt x="655" y="226"/>
                  </a:cubicBezTo>
                  <a:cubicBezTo>
                    <a:pt x="655" y="83"/>
                    <a:pt x="585" y="0"/>
                    <a:pt x="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728;p38">
            <a:extLst>
              <a:ext uri="{FF2B5EF4-FFF2-40B4-BE49-F238E27FC236}">
                <a16:creationId xmlns:a16="http://schemas.microsoft.com/office/drawing/2014/main" id="{2587CC94-78E4-72D7-4E72-A6C0B171C48A}"/>
              </a:ext>
            </a:extLst>
          </p:cNvPr>
          <p:cNvGrpSpPr/>
          <p:nvPr/>
        </p:nvGrpSpPr>
        <p:grpSpPr>
          <a:xfrm>
            <a:off x="817391" y="921521"/>
            <a:ext cx="905486" cy="1947369"/>
            <a:chOff x="830207" y="3488333"/>
            <a:chExt cx="518814" cy="1115779"/>
          </a:xfrm>
        </p:grpSpPr>
        <p:sp>
          <p:nvSpPr>
            <p:cNvPr id="543" name="Google Shape;729;p38">
              <a:extLst>
                <a:ext uri="{FF2B5EF4-FFF2-40B4-BE49-F238E27FC236}">
                  <a16:creationId xmlns:a16="http://schemas.microsoft.com/office/drawing/2014/main" id="{4740765F-A74B-4D7C-48BC-C0349E0F0BCF}"/>
                </a:ext>
              </a:extLst>
            </p:cNvPr>
            <p:cNvSpPr/>
            <p:nvPr/>
          </p:nvSpPr>
          <p:spPr>
            <a:xfrm>
              <a:off x="830207" y="3488333"/>
              <a:ext cx="518814" cy="1115779"/>
            </a:xfrm>
            <a:custGeom>
              <a:avLst/>
              <a:gdLst/>
              <a:ahLst/>
              <a:cxnLst/>
              <a:rect l="l" t="t" r="r" b="b"/>
              <a:pathLst>
                <a:path w="16218" h="34879" extrusionOk="0">
                  <a:moveTo>
                    <a:pt x="15786" y="1"/>
                  </a:moveTo>
                  <a:cubicBezTo>
                    <a:pt x="15699" y="1"/>
                    <a:pt x="15603" y="28"/>
                    <a:pt x="15503" y="86"/>
                  </a:cubicBezTo>
                  <a:lnTo>
                    <a:pt x="715" y="8623"/>
                  </a:lnTo>
                  <a:cubicBezTo>
                    <a:pt x="322" y="8849"/>
                    <a:pt x="1" y="9468"/>
                    <a:pt x="1" y="9980"/>
                  </a:cubicBezTo>
                  <a:lnTo>
                    <a:pt x="1" y="34257"/>
                  </a:lnTo>
                  <a:cubicBezTo>
                    <a:pt x="10" y="34647"/>
                    <a:pt x="183" y="34878"/>
                    <a:pt x="433" y="34878"/>
                  </a:cubicBezTo>
                  <a:cubicBezTo>
                    <a:pt x="519" y="34878"/>
                    <a:pt x="614" y="34851"/>
                    <a:pt x="715" y="34793"/>
                  </a:cubicBezTo>
                  <a:lnTo>
                    <a:pt x="15503" y="26256"/>
                  </a:lnTo>
                  <a:cubicBezTo>
                    <a:pt x="15896" y="26030"/>
                    <a:pt x="16217" y="25423"/>
                    <a:pt x="16217" y="24899"/>
                  </a:cubicBezTo>
                  <a:lnTo>
                    <a:pt x="16217" y="622"/>
                  </a:lnTo>
                  <a:cubicBezTo>
                    <a:pt x="16217" y="232"/>
                    <a:pt x="16039" y="1"/>
                    <a:pt x="157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730;p38">
              <a:extLst>
                <a:ext uri="{FF2B5EF4-FFF2-40B4-BE49-F238E27FC236}">
                  <a16:creationId xmlns:a16="http://schemas.microsoft.com/office/drawing/2014/main" id="{4D771BF5-C462-4E28-B296-07E4846C4025}"/>
                </a:ext>
              </a:extLst>
            </p:cNvPr>
            <p:cNvSpPr/>
            <p:nvPr/>
          </p:nvSpPr>
          <p:spPr>
            <a:xfrm>
              <a:off x="830591" y="3488781"/>
              <a:ext cx="518430" cy="363790"/>
            </a:xfrm>
            <a:custGeom>
              <a:avLst/>
              <a:gdLst/>
              <a:ahLst/>
              <a:cxnLst/>
              <a:rect l="l" t="t" r="r" b="b"/>
              <a:pathLst>
                <a:path w="16206" h="11372" extrusionOk="0">
                  <a:moveTo>
                    <a:pt x="15784" y="0"/>
                  </a:moveTo>
                  <a:cubicBezTo>
                    <a:pt x="15681" y="0"/>
                    <a:pt x="15565" y="35"/>
                    <a:pt x="15443" y="108"/>
                  </a:cubicBezTo>
                  <a:lnTo>
                    <a:pt x="763" y="8573"/>
                  </a:lnTo>
                  <a:cubicBezTo>
                    <a:pt x="346" y="8823"/>
                    <a:pt x="1" y="9419"/>
                    <a:pt x="1" y="9907"/>
                  </a:cubicBezTo>
                  <a:lnTo>
                    <a:pt x="1" y="11371"/>
                  </a:lnTo>
                  <a:lnTo>
                    <a:pt x="16205" y="2001"/>
                  </a:lnTo>
                  <a:lnTo>
                    <a:pt x="16205" y="537"/>
                  </a:lnTo>
                  <a:cubicBezTo>
                    <a:pt x="16205" y="200"/>
                    <a:pt x="16033" y="0"/>
                    <a:pt x="15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731;p38">
              <a:extLst>
                <a:ext uri="{FF2B5EF4-FFF2-40B4-BE49-F238E27FC236}">
                  <a16:creationId xmlns:a16="http://schemas.microsoft.com/office/drawing/2014/main" id="{66D86664-45FD-4FAC-0FF1-60F7CDC37270}"/>
                </a:ext>
              </a:extLst>
            </p:cNvPr>
            <p:cNvSpPr/>
            <p:nvPr/>
          </p:nvSpPr>
          <p:spPr>
            <a:xfrm>
              <a:off x="1300231" y="3526689"/>
              <a:ext cx="18682" cy="24024"/>
            </a:xfrm>
            <a:custGeom>
              <a:avLst/>
              <a:gdLst/>
              <a:ahLst/>
              <a:cxnLst/>
              <a:rect l="l" t="t" r="r" b="b"/>
              <a:pathLst>
                <a:path w="584" h="751" extrusionOk="0">
                  <a:moveTo>
                    <a:pt x="427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1" y="137"/>
                    <a:pt x="0" y="364"/>
                    <a:pt x="0" y="542"/>
                  </a:cubicBezTo>
                  <a:cubicBezTo>
                    <a:pt x="0" y="676"/>
                    <a:pt x="65" y="751"/>
                    <a:pt x="161" y="751"/>
                  </a:cubicBezTo>
                  <a:cubicBezTo>
                    <a:pt x="201" y="751"/>
                    <a:pt x="248" y="737"/>
                    <a:pt x="298" y="709"/>
                  </a:cubicBezTo>
                  <a:cubicBezTo>
                    <a:pt x="453" y="614"/>
                    <a:pt x="583" y="387"/>
                    <a:pt x="583" y="209"/>
                  </a:cubicBezTo>
                  <a:cubicBezTo>
                    <a:pt x="583" y="75"/>
                    <a:pt x="519" y="0"/>
                    <a:pt x="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732;p38">
              <a:extLst>
                <a:ext uri="{FF2B5EF4-FFF2-40B4-BE49-F238E27FC236}">
                  <a16:creationId xmlns:a16="http://schemas.microsoft.com/office/drawing/2014/main" id="{E29F7B4C-452D-DE20-4046-82E02C0385D1}"/>
                </a:ext>
              </a:extLst>
            </p:cNvPr>
            <p:cNvSpPr/>
            <p:nvPr/>
          </p:nvSpPr>
          <p:spPr>
            <a:xfrm>
              <a:off x="1262899" y="3548378"/>
              <a:ext cx="18298" cy="24056"/>
            </a:xfrm>
            <a:custGeom>
              <a:avLst/>
              <a:gdLst/>
              <a:ahLst/>
              <a:cxnLst/>
              <a:rect l="l" t="t" r="r" b="b"/>
              <a:pathLst>
                <a:path w="572" h="752" extrusionOk="0">
                  <a:moveTo>
                    <a:pt x="415" y="1"/>
                  </a:moveTo>
                  <a:cubicBezTo>
                    <a:pt x="376" y="1"/>
                    <a:pt x="332" y="14"/>
                    <a:pt x="286" y="43"/>
                  </a:cubicBezTo>
                  <a:cubicBezTo>
                    <a:pt x="131" y="138"/>
                    <a:pt x="0" y="364"/>
                    <a:pt x="0" y="543"/>
                  </a:cubicBezTo>
                  <a:cubicBezTo>
                    <a:pt x="0" y="677"/>
                    <a:pt x="65" y="752"/>
                    <a:pt x="157" y="752"/>
                  </a:cubicBezTo>
                  <a:cubicBezTo>
                    <a:pt x="196" y="752"/>
                    <a:pt x="240" y="738"/>
                    <a:pt x="286" y="710"/>
                  </a:cubicBezTo>
                  <a:cubicBezTo>
                    <a:pt x="453" y="614"/>
                    <a:pt x="572" y="388"/>
                    <a:pt x="572" y="210"/>
                  </a:cubicBezTo>
                  <a:cubicBezTo>
                    <a:pt x="572" y="76"/>
                    <a:pt x="507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733;p38">
              <a:extLst>
                <a:ext uri="{FF2B5EF4-FFF2-40B4-BE49-F238E27FC236}">
                  <a16:creationId xmlns:a16="http://schemas.microsoft.com/office/drawing/2014/main" id="{EEB1C5CC-A582-DAA4-D06A-9F531A07C7D5}"/>
                </a:ext>
              </a:extLst>
            </p:cNvPr>
            <p:cNvSpPr/>
            <p:nvPr/>
          </p:nvSpPr>
          <p:spPr>
            <a:xfrm>
              <a:off x="1225183" y="3570099"/>
              <a:ext cx="18682" cy="23993"/>
            </a:xfrm>
            <a:custGeom>
              <a:avLst/>
              <a:gdLst/>
              <a:ahLst/>
              <a:cxnLst/>
              <a:rect l="l" t="t" r="r" b="b"/>
              <a:pathLst>
                <a:path w="584" h="750" extrusionOk="0">
                  <a:moveTo>
                    <a:pt x="428" y="0"/>
                  </a:moveTo>
                  <a:cubicBezTo>
                    <a:pt x="388" y="0"/>
                    <a:pt x="344" y="14"/>
                    <a:pt x="298" y="42"/>
                  </a:cubicBezTo>
                  <a:cubicBezTo>
                    <a:pt x="132" y="138"/>
                    <a:pt x="1" y="352"/>
                    <a:pt x="1" y="543"/>
                  </a:cubicBezTo>
                  <a:cubicBezTo>
                    <a:pt x="1" y="670"/>
                    <a:pt x="67" y="749"/>
                    <a:pt x="166" y="749"/>
                  </a:cubicBezTo>
                  <a:cubicBezTo>
                    <a:pt x="206" y="749"/>
                    <a:pt x="251" y="736"/>
                    <a:pt x="298" y="709"/>
                  </a:cubicBezTo>
                  <a:cubicBezTo>
                    <a:pt x="453" y="614"/>
                    <a:pt x="584" y="388"/>
                    <a:pt x="584" y="209"/>
                  </a:cubicBezTo>
                  <a:cubicBezTo>
                    <a:pt x="584" y="76"/>
                    <a:pt x="519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734;p38">
              <a:extLst>
                <a:ext uri="{FF2B5EF4-FFF2-40B4-BE49-F238E27FC236}">
                  <a16:creationId xmlns:a16="http://schemas.microsoft.com/office/drawing/2014/main" id="{0D962203-1554-4703-DCEA-22CCB5C19232}"/>
                </a:ext>
              </a:extLst>
            </p:cNvPr>
            <p:cNvSpPr/>
            <p:nvPr/>
          </p:nvSpPr>
          <p:spPr>
            <a:xfrm>
              <a:off x="891147" y="3843002"/>
              <a:ext cx="137909" cy="237334"/>
            </a:xfrm>
            <a:custGeom>
              <a:avLst/>
              <a:gdLst/>
              <a:ahLst/>
              <a:cxnLst/>
              <a:rect l="l" t="t" r="r" b="b"/>
              <a:pathLst>
                <a:path w="4311" h="7419" extrusionOk="0">
                  <a:moveTo>
                    <a:pt x="4311" y="1"/>
                  </a:moveTo>
                  <a:lnTo>
                    <a:pt x="1" y="2477"/>
                  </a:lnTo>
                  <a:lnTo>
                    <a:pt x="1" y="7418"/>
                  </a:lnTo>
                  <a:lnTo>
                    <a:pt x="4311" y="493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735;p38">
              <a:extLst>
                <a:ext uri="{FF2B5EF4-FFF2-40B4-BE49-F238E27FC236}">
                  <a16:creationId xmlns:a16="http://schemas.microsoft.com/office/drawing/2014/main" id="{65E5F502-03E7-771A-9983-C6BDF0EFF9CA}"/>
                </a:ext>
              </a:extLst>
            </p:cNvPr>
            <p:cNvSpPr/>
            <p:nvPr/>
          </p:nvSpPr>
          <p:spPr>
            <a:xfrm>
              <a:off x="1061012" y="3686861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736;p38">
              <a:extLst>
                <a:ext uri="{FF2B5EF4-FFF2-40B4-BE49-F238E27FC236}">
                  <a16:creationId xmlns:a16="http://schemas.microsoft.com/office/drawing/2014/main" id="{BC649AEA-FA24-B13B-EF91-934F3073FB39}"/>
                </a:ext>
              </a:extLst>
            </p:cNvPr>
            <p:cNvSpPr/>
            <p:nvPr/>
          </p:nvSpPr>
          <p:spPr>
            <a:xfrm>
              <a:off x="1061012" y="3727616"/>
              <a:ext cx="244180" cy="154640"/>
            </a:xfrm>
            <a:custGeom>
              <a:avLst/>
              <a:gdLst/>
              <a:ahLst/>
              <a:cxnLst/>
              <a:rect l="l" t="t" r="r" b="b"/>
              <a:pathLst>
                <a:path w="7633" h="4834" extrusionOk="0">
                  <a:moveTo>
                    <a:pt x="7633" y="0"/>
                  </a:moveTo>
                  <a:lnTo>
                    <a:pt x="1" y="4405"/>
                  </a:lnTo>
                  <a:lnTo>
                    <a:pt x="1" y="4834"/>
                  </a:lnTo>
                  <a:lnTo>
                    <a:pt x="7633" y="429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737;p38">
              <a:extLst>
                <a:ext uri="{FF2B5EF4-FFF2-40B4-BE49-F238E27FC236}">
                  <a16:creationId xmlns:a16="http://schemas.microsoft.com/office/drawing/2014/main" id="{B7321AD3-55BF-E5CC-6707-B5F704DBE0EE}"/>
                </a:ext>
              </a:extLst>
            </p:cNvPr>
            <p:cNvSpPr/>
            <p:nvPr/>
          </p:nvSpPr>
          <p:spPr>
            <a:xfrm>
              <a:off x="1061012" y="3768339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30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738;p38">
              <a:extLst>
                <a:ext uri="{FF2B5EF4-FFF2-40B4-BE49-F238E27FC236}">
                  <a16:creationId xmlns:a16="http://schemas.microsoft.com/office/drawing/2014/main" id="{56C853F2-C1AF-54AE-7E14-F3EAB903F6A5}"/>
                </a:ext>
              </a:extLst>
            </p:cNvPr>
            <p:cNvSpPr/>
            <p:nvPr/>
          </p:nvSpPr>
          <p:spPr>
            <a:xfrm>
              <a:off x="1061012" y="3809477"/>
              <a:ext cx="244180" cy="154672"/>
            </a:xfrm>
            <a:custGeom>
              <a:avLst/>
              <a:gdLst/>
              <a:ahLst/>
              <a:cxnLst/>
              <a:rect l="l" t="t" r="r" b="b"/>
              <a:pathLst>
                <a:path w="7633" h="4835" extrusionOk="0">
                  <a:moveTo>
                    <a:pt x="7633" y="1"/>
                  </a:moveTo>
                  <a:lnTo>
                    <a:pt x="1" y="4406"/>
                  </a:lnTo>
                  <a:lnTo>
                    <a:pt x="1" y="4835"/>
                  </a:lnTo>
                  <a:lnTo>
                    <a:pt x="7633" y="429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739;p38">
              <a:extLst>
                <a:ext uri="{FF2B5EF4-FFF2-40B4-BE49-F238E27FC236}">
                  <a16:creationId xmlns:a16="http://schemas.microsoft.com/office/drawing/2014/main" id="{44EBCCEA-EF35-4CFE-86E9-8E0301E806AA}"/>
                </a:ext>
              </a:extLst>
            </p:cNvPr>
            <p:cNvSpPr/>
            <p:nvPr/>
          </p:nvSpPr>
          <p:spPr>
            <a:xfrm>
              <a:off x="1094153" y="3866611"/>
              <a:ext cx="211806" cy="277321"/>
            </a:xfrm>
            <a:custGeom>
              <a:avLst/>
              <a:gdLst/>
              <a:ahLst/>
              <a:cxnLst/>
              <a:rect l="l" t="t" r="r" b="b"/>
              <a:pathLst>
                <a:path w="6621" h="8669" extrusionOk="0">
                  <a:moveTo>
                    <a:pt x="6561" y="1"/>
                  </a:moveTo>
                  <a:lnTo>
                    <a:pt x="1" y="3894"/>
                  </a:lnTo>
                  <a:lnTo>
                    <a:pt x="60" y="8669"/>
                  </a:lnTo>
                  <a:lnTo>
                    <a:pt x="6621" y="476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740;p38">
              <a:extLst>
                <a:ext uri="{FF2B5EF4-FFF2-40B4-BE49-F238E27FC236}">
                  <a16:creationId xmlns:a16="http://schemas.microsoft.com/office/drawing/2014/main" id="{B475D3DB-E33D-1F3A-311F-541535FAE6F5}"/>
                </a:ext>
              </a:extLst>
            </p:cNvPr>
            <p:cNvSpPr/>
            <p:nvPr/>
          </p:nvSpPr>
          <p:spPr>
            <a:xfrm>
              <a:off x="891147" y="4017058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741;p38">
              <a:extLst>
                <a:ext uri="{FF2B5EF4-FFF2-40B4-BE49-F238E27FC236}">
                  <a16:creationId xmlns:a16="http://schemas.microsoft.com/office/drawing/2014/main" id="{26F23767-7A6A-15A7-F839-D9D24A8E7740}"/>
                </a:ext>
              </a:extLst>
            </p:cNvPr>
            <p:cNvSpPr/>
            <p:nvPr/>
          </p:nvSpPr>
          <p:spPr>
            <a:xfrm>
              <a:off x="891147" y="4057813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742;p38">
              <a:extLst>
                <a:ext uri="{FF2B5EF4-FFF2-40B4-BE49-F238E27FC236}">
                  <a16:creationId xmlns:a16="http://schemas.microsoft.com/office/drawing/2014/main" id="{0F354743-3EC0-503A-3F07-528133CEA1BC}"/>
                </a:ext>
              </a:extLst>
            </p:cNvPr>
            <p:cNvSpPr/>
            <p:nvPr/>
          </p:nvSpPr>
          <p:spPr>
            <a:xfrm>
              <a:off x="891147" y="4098951"/>
              <a:ext cx="175625" cy="114684"/>
            </a:xfrm>
            <a:custGeom>
              <a:avLst/>
              <a:gdLst/>
              <a:ahLst/>
              <a:cxnLst/>
              <a:rect l="l" t="t" r="r" b="b"/>
              <a:pathLst>
                <a:path w="5490" h="3585" extrusionOk="0">
                  <a:moveTo>
                    <a:pt x="5490" y="1"/>
                  </a:moveTo>
                  <a:lnTo>
                    <a:pt x="1" y="3156"/>
                  </a:lnTo>
                  <a:lnTo>
                    <a:pt x="1" y="3584"/>
                  </a:lnTo>
                  <a:lnTo>
                    <a:pt x="5490" y="417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743;p38">
              <a:extLst>
                <a:ext uri="{FF2B5EF4-FFF2-40B4-BE49-F238E27FC236}">
                  <a16:creationId xmlns:a16="http://schemas.microsoft.com/office/drawing/2014/main" id="{D5D35FDE-836B-355D-F60A-FBD49DA7C3D9}"/>
                </a:ext>
              </a:extLst>
            </p:cNvPr>
            <p:cNvSpPr/>
            <p:nvPr/>
          </p:nvSpPr>
          <p:spPr>
            <a:xfrm>
              <a:off x="891147" y="4139706"/>
              <a:ext cx="175625" cy="115068"/>
            </a:xfrm>
            <a:custGeom>
              <a:avLst/>
              <a:gdLst/>
              <a:ahLst/>
              <a:cxnLst/>
              <a:rect l="l" t="t" r="r" b="b"/>
              <a:pathLst>
                <a:path w="5490" h="3597" extrusionOk="0">
                  <a:moveTo>
                    <a:pt x="5490" y="1"/>
                  </a:moveTo>
                  <a:lnTo>
                    <a:pt x="1" y="3168"/>
                  </a:lnTo>
                  <a:lnTo>
                    <a:pt x="1" y="3596"/>
                  </a:lnTo>
                  <a:lnTo>
                    <a:pt x="5490" y="429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744;p38">
              <a:extLst>
                <a:ext uri="{FF2B5EF4-FFF2-40B4-BE49-F238E27FC236}">
                  <a16:creationId xmlns:a16="http://schemas.microsoft.com/office/drawing/2014/main" id="{52EADC6F-F49D-F909-0118-B31495E7525F}"/>
                </a:ext>
              </a:extLst>
            </p:cNvPr>
            <p:cNvSpPr/>
            <p:nvPr/>
          </p:nvSpPr>
          <p:spPr>
            <a:xfrm>
              <a:off x="891147" y="4055542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745;p38">
              <a:extLst>
                <a:ext uri="{FF2B5EF4-FFF2-40B4-BE49-F238E27FC236}">
                  <a16:creationId xmlns:a16="http://schemas.microsoft.com/office/drawing/2014/main" id="{826E7AAC-3C37-4463-3897-9806A5A11F0E}"/>
                </a:ext>
              </a:extLst>
            </p:cNvPr>
            <p:cNvSpPr/>
            <p:nvPr/>
          </p:nvSpPr>
          <p:spPr>
            <a:xfrm>
              <a:off x="891147" y="4096296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746;p38">
              <a:extLst>
                <a:ext uri="{FF2B5EF4-FFF2-40B4-BE49-F238E27FC236}">
                  <a16:creationId xmlns:a16="http://schemas.microsoft.com/office/drawing/2014/main" id="{5A1E8F26-463C-5B82-6671-81EB16F2D6FE}"/>
                </a:ext>
              </a:extLst>
            </p:cNvPr>
            <p:cNvSpPr/>
            <p:nvPr/>
          </p:nvSpPr>
          <p:spPr>
            <a:xfrm>
              <a:off x="891147" y="4137435"/>
              <a:ext cx="414814" cy="252913"/>
            </a:xfrm>
            <a:custGeom>
              <a:avLst/>
              <a:gdLst/>
              <a:ahLst/>
              <a:cxnLst/>
              <a:rect l="l" t="t" r="r" b="b"/>
              <a:pathLst>
                <a:path w="12967" h="7906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06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747;p38">
              <a:extLst>
                <a:ext uri="{FF2B5EF4-FFF2-40B4-BE49-F238E27FC236}">
                  <a16:creationId xmlns:a16="http://schemas.microsoft.com/office/drawing/2014/main" id="{5F1FC8BE-DD90-F4ED-7309-DFC1563976AA}"/>
                </a:ext>
              </a:extLst>
            </p:cNvPr>
            <p:cNvSpPr/>
            <p:nvPr/>
          </p:nvSpPr>
          <p:spPr>
            <a:xfrm>
              <a:off x="891147" y="4178190"/>
              <a:ext cx="414814" cy="253297"/>
            </a:xfrm>
            <a:custGeom>
              <a:avLst/>
              <a:gdLst/>
              <a:ahLst/>
              <a:cxnLst/>
              <a:rect l="l" t="t" r="r" b="b"/>
              <a:pathLst>
                <a:path w="12967" h="7918" extrusionOk="0">
                  <a:moveTo>
                    <a:pt x="12967" y="0"/>
                  </a:moveTo>
                  <a:lnTo>
                    <a:pt x="1" y="7489"/>
                  </a:lnTo>
                  <a:lnTo>
                    <a:pt x="1" y="7918"/>
                  </a:lnTo>
                  <a:lnTo>
                    <a:pt x="12967" y="429"/>
                  </a:lnTo>
                  <a:lnTo>
                    <a:pt x="12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748;p38">
            <a:extLst>
              <a:ext uri="{FF2B5EF4-FFF2-40B4-BE49-F238E27FC236}">
                <a16:creationId xmlns:a16="http://schemas.microsoft.com/office/drawing/2014/main" id="{03B5D924-ED9C-8237-0132-BB43D81A86D3}"/>
              </a:ext>
            </a:extLst>
          </p:cNvPr>
          <p:cNvGrpSpPr/>
          <p:nvPr/>
        </p:nvGrpSpPr>
        <p:grpSpPr>
          <a:xfrm>
            <a:off x="1908876" y="1147808"/>
            <a:ext cx="445787" cy="1075113"/>
            <a:chOff x="1889064" y="1625288"/>
            <a:chExt cx="188933" cy="455633"/>
          </a:xfrm>
        </p:grpSpPr>
        <p:sp>
          <p:nvSpPr>
            <p:cNvPr id="606" name="Google Shape;749;p38">
              <a:extLst>
                <a:ext uri="{FF2B5EF4-FFF2-40B4-BE49-F238E27FC236}">
                  <a16:creationId xmlns:a16="http://schemas.microsoft.com/office/drawing/2014/main" id="{DF0A4F2F-F432-659F-8D10-89D2ED687A73}"/>
                </a:ext>
              </a:extLst>
            </p:cNvPr>
            <p:cNvSpPr/>
            <p:nvPr/>
          </p:nvSpPr>
          <p:spPr>
            <a:xfrm>
              <a:off x="1889064" y="1625288"/>
              <a:ext cx="183591" cy="454674"/>
            </a:xfrm>
            <a:custGeom>
              <a:avLst/>
              <a:gdLst/>
              <a:ahLst/>
              <a:cxnLst/>
              <a:rect l="l" t="t" r="r" b="b"/>
              <a:pathLst>
                <a:path w="5739" h="14213" extrusionOk="0">
                  <a:moveTo>
                    <a:pt x="5716" y="331"/>
                  </a:moveTo>
                  <a:lnTo>
                    <a:pt x="5739" y="342"/>
                  </a:lnTo>
                  <a:cubicBezTo>
                    <a:pt x="5732" y="338"/>
                    <a:pt x="5724" y="334"/>
                    <a:pt x="5716" y="331"/>
                  </a:cubicBezTo>
                  <a:close/>
                  <a:moveTo>
                    <a:pt x="4982" y="0"/>
                  </a:moveTo>
                  <a:cubicBezTo>
                    <a:pt x="4920" y="0"/>
                    <a:pt x="4849" y="21"/>
                    <a:pt x="4775" y="68"/>
                  </a:cubicBezTo>
                  <a:lnTo>
                    <a:pt x="464" y="2557"/>
                  </a:lnTo>
                  <a:cubicBezTo>
                    <a:pt x="203" y="2699"/>
                    <a:pt x="0" y="3068"/>
                    <a:pt x="0" y="3366"/>
                  </a:cubicBezTo>
                  <a:lnTo>
                    <a:pt x="24" y="13594"/>
                  </a:lnTo>
                  <a:cubicBezTo>
                    <a:pt x="24" y="13736"/>
                    <a:pt x="72" y="13844"/>
                    <a:pt x="155" y="13891"/>
                  </a:cubicBezTo>
                  <a:lnTo>
                    <a:pt x="786" y="14213"/>
                  </a:lnTo>
                  <a:cubicBezTo>
                    <a:pt x="703" y="14153"/>
                    <a:pt x="655" y="14058"/>
                    <a:pt x="655" y="13903"/>
                  </a:cubicBezTo>
                  <a:lnTo>
                    <a:pt x="631" y="3688"/>
                  </a:lnTo>
                  <a:cubicBezTo>
                    <a:pt x="631" y="3378"/>
                    <a:pt x="834" y="3021"/>
                    <a:pt x="1096" y="2866"/>
                  </a:cubicBezTo>
                  <a:lnTo>
                    <a:pt x="5406" y="378"/>
                  </a:lnTo>
                  <a:cubicBezTo>
                    <a:pt x="5484" y="335"/>
                    <a:pt x="5558" y="313"/>
                    <a:pt x="5623" y="313"/>
                  </a:cubicBezTo>
                  <a:cubicBezTo>
                    <a:pt x="5657" y="313"/>
                    <a:pt x="5688" y="319"/>
                    <a:pt x="5716" y="331"/>
                  </a:cubicBezTo>
                  <a:lnTo>
                    <a:pt x="5716" y="331"/>
                  </a:lnTo>
                  <a:lnTo>
                    <a:pt x="5108" y="32"/>
                  </a:lnTo>
                  <a:cubicBezTo>
                    <a:pt x="5072" y="12"/>
                    <a:pt x="5030" y="0"/>
                    <a:pt x="49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750;p38">
              <a:extLst>
                <a:ext uri="{FF2B5EF4-FFF2-40B4-BE49-F238E27FC236}">
                  <a16:creationId xmlns:a16="http://schemas.microsoft.com/office/drawing/2014/main" id="{911F0D94-2236-3C1A-8187-7254433126B8}"/>
                </a:ext>
              </a:extLst>
            </p:cNvPr>
            <p:cNvSpPr/>
            <p:nvPr/>
          </p:nvSpPr>
          <p:spPr>
            <a:xfrm>
              <a:off x="1909249" y="1635269"/>
              <a:ext cx="168747" cy="445653"/>
            </a:xfrm>
            <a:custGeom>
              <a:avLst/>
              <a:gdLst/>
              <a:ahLst/>
              <a:cxnLst/>
              <a:rect l="l" t="t" r="r" b="b"/>
              <a:pathLst>
                <a:path w="5275" h="13931" extrusionOk="0">
                  <a:moveTo>
                    <a:pt x="4985" y="0"/>
                  </a:moveTo>
                  <a:cubicBezTo>
                    <a:pt x="4922" y="0"/>
                    <a:pt x="4850" y="21"/>
                    <a:pt x="4775" y="66"/>
                  </a:cubicBezTo>
                  <a:lnTo>
                    <a:pt x="476" y="2554"/>
                  </a:lnTo>
                  <a:cubicBezTo>
                    <a:pt x="214" y="2709"/>
                    <a:pt x="0" y="3066"/>
                    <a:pt x="0" y="3376"/>
                  </a:cubicBezTo>
                  <a:lnTo>
                    <a:pt x="24" y="13591"/>
                  </a:lnTo>
                  <a:cubicBezTo>
                    <a:pt x="24" y="13803"/>
                    <a:pt x="133" y="13930"/>
                    <a:pt x="290" y="13930"/>
                  </a:cubicBezTo>
                  <a:cubicBezTo>
                    <a:pt x="353" y="13930"/>
                    <a:pt x="425" y="13910"/>
                    <a:pt x="500" y="13865"/>
                  </a:cubicBezTo>
                  <a:lnTo>
                    <a:pt x="4798" y="11377"/>
                  </a:lnTo>
                  <a:cubicBezTo>
                    <a:pt x="5060" y="11222"/>
                    <a:pt x="5275" y="10865"/>
                    <a:pt x="5275" y="10555"/>
                  </a:cubicBezTo>
                  <a:lnTo>
                    <a:pt x="5251" y="340"/>
                  </a:lnTo>
                  <a:cubicBezTo>
                    <a:pt x="5251" y="128"/>
                    <a:pt x="5142" y="0"/>
                    <a:pt x="498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751;p38">
              <a:extLst>
                <a:ext uri="{FF2B5EF4-FFF2-40B4-BE49-F238E27FC236}">
                  <a16:creationId xmlns:a16="http://schemas.microsoft.com/office/drawing/2014/main" id="{37A93161-F65A-5F6E-0B98-1F363D338638}"/>
                </a:ext>
              </a:extLst>
            </p:cNvPr>
            <p:cNvSpPr/>
            <p:nvPr/>
          </p:nvSpPr>
          <p:spPr>
            <a:xfrm>
              <a:off x="1915711" y="1641923"/>
              <a:ext cx="155823" cy="432345"/>
            </a:xfrm>
            <a:custGeom>
              <a:avLst/>
              <a:gdLst/>
              <a:ahLst/>
              <a:cxnLst/>
              <a:rect l="l" t="t" r="r" b="b"/>
              <a:pathLst>
                <a:path w="4871" h="13515" extrusionOk="0">
                  <a:moveTo>
                    <a:pt x="4787" y="1"/>
                  </a:moveTo>
                  <a:cubicBezTo>
                    <a:pt x="4775" y="1"/>
                    <a:pt x="4739" y="12"/>
                    <a:pt x="4680" y="36"/>
                  </a:cubicBezTo>
                  <a:lnTo>
                    <a:pt x="3465" y="751"/>
                  </a:lnTo>
                  <a:lnTo>
                    <a:pt x="3465" y="1084"/>
                  </a:lnTo>
                  <a:lnTo>
                    <a:pt x="1322" y="2322"/>
                  </a:lnTo>
                  <a:lnTo>
                    <a:pt x="1322" y="1977"/>
                  </a:lnTo>
                  <a:lnTo>
                    <a:pt x="370" y="2525"/>
                  </a:lnTo>
                  <a:cubicBezTo>
                    <a:pt x="179" y="2644"/>
                    <a:pt x="1" y="2941"/>
                    <a:pt x="1" y="3168"/>
                  </a:cubicBezTo>
                  <a:lnTo>
                    <a:pt x="24" y="13383"/>
                  </a:lnTo>
                  <a:cubicBezTo>
                    <a:pt x="24" y="13419"/>
                    <a:pt x="36" y="13514"/>
                    <a:pt x="84" y="13514"/>
                  </a:cubicBezTo>
                  <a:cubicBezTo>
                    <a:pt x="96" y="13514"/>
                    <a:pt x="132" y="13514"/>
                    <a:pt x="191" y="13478"/>
                  </a:cubicBezTo>
                  <a:lnTo>
                    <a:pt x="4501" y="10990"/>
                  </a:lnTo>
                  <a:cubicBezTo>
                    <a:pt x="4692" y="10883"/>
                    <a:pt x="4870" y="10585"/>
                    <a:pt x="4870" y="10359"/>
                  </a:cubicBezTo>
                  <a:lnTo>
                    <a:pt x="4846" y="132"/>
                  </a:lnTo>
                  <a:cubicBezTo>
                    <a:pt x="4846" y="96"/>
                    <a:pt x="4835" y="1"/>
                    <a:pt x="4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752;p38">
              <a:extLst>
                <a:ext uri="{FF2B5EF4-FFF2-40B4-BE49-F238E27FC236}">
                  <a16:creationId xmlns:a16="http://schemas.microsoft.com/office/drawing/2014/main" id="{F4EF8ABD-DC18-AEB4-D89B-C4E9148D4DF0}"/>
                </a:ext>
              </a:extLst>
            </p:cNvPr>
            <p:cNvSpPr/>
            <p:nvPr/>
          </p:nvSpPr>
          <p:spPr>
            <a:xfrm>
              <a:off x="1963696" y="1669050"/>
              <a:ext cx="57166" cy="36437"/>
            </a:xfrm>
            <a:custGeom>
              <a:avLst/>
              <a:gdLst/>
              <a:ahLst/>
              <a:cxnLst/>
              <a:rect l="l" t="t" r="r" b="b"/>
              <a:pathLst>
                <a:path w="1787" h="1139" extrusionOk="0">
                  <a:moveTo>
                    <a:pt x="1753" y="0"/>
                  </a:moveTo>
                  <a:cubicBezTo>
                    <a:pt x="1745" y="0"/>
                    <a:pt x="1737" y="3"/>
                    <a:pt x="1727" y="10"/>
                  </a:cubicBezTo>
                  <a:lnTo>
                    <a:pt x="72" y="962"/>
                  </a:lnTo>
                  <a:cubicBezTo>
                    <a:pt x="36" y="986"/>
                    <a:pt x="1" y="1034"/>
                    <a:pt x="1" y="1081"/>
                  </a:cubicBezTo>
                  <a:cubicBezTo>
                    <a:pt x="1" y="1116"/>
                    <a:pt x="20" y="1138"/>
                    <a:pt x="44" y="1138"/>
                  </a:cubicBezTo>
                  <a:cubicBezTo>
                    <a:pt x="53" y="1138"/>
                    <a:pt x="63" y="1135"/>
                    <a:pt x="72" y="1129"/>
                  </a:cubicBezTo>
                  <a:lnTo>
                    <a:pt x="1727" y="176"/>
                  </a:lnTo>
                  <a:cubicBezTo>
                    <a:pt x="1763" y="153"/>
                    <a:pt x="1787" y="105"/>
                    <a:pt x="1787" y="57"/>
                  </a:cubicBezTo>
                  <a:cubicBezTo>
                    <a:pt x="1787" y="23"/>
                    <a:pt x="1774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753;p38">
            <a:extLst>
              <a:ext uri="{FF2B5EF4-FFF2-40B4-BE49-F238E27FC236}">
                <a16:creationId xmlns:a16="http://schemas.microsoft.com/office/drawing/2014/main" id="{BBCCA1E7-9EE3-D9C9-C981-EF677A47D063}"/>
              </a:ext>
            </a:extLst>
          </p:cNvPr>
          <p:cNvGrpSpPr/>
          <p:nvPr/>
        </p:nvGrpSpPr>
        <p:grpSpPr>
          <a:xfrm>
            <a:off x="-602164" y="3188644"/>
            <a:ext cx="1671954" cy="988824"/>
            <a:chOff x="942970" y="2297423"/>
            <a:chExt cx="529434" cy="313117"/>
          </a:xfrm>
        </p:grpSpPr>
        <p:sp>
          <p:nvSpPr>
            <p:cNvPr id="611" name="Google Shape;754;p38">
              <a:extLst>
                <a:ext uri="{FF2B5EF4-FFF2-40B4-BE49-F238E27FC236}">
                  <a16:creationId xmlns:a16="http://schemas.microsoft.com/office/drawing/2014/main" id="{8E9EB069-8CC9-195B-5C13-A7B65E099653}"/>
                </a:ext>
              </a:extLst>
            </p:cNvPr>
            <p:cNvSpPr/>
            <p:nvPr/>
          </p:nvSpPr>
          <p:spPr>
            <a:xfrm>
              <a:off x="944090" y="2382355"/>
              <a:ext cx="526811" cy="228185"/>
            </a:xfrm>
            <a:custGeom>
              <a:avLst/>
              <a:gdLst/>
              <a:ahLst/>
              <a:cxnLst/>
              <a:rect l="l" t="t" r="r" b="b"/>
              <a:pathLst>
                <a:path w="16468" h="7133" extrusionOk="0">
                  <a:moveTo>
                    <a:pt x="16467" y="0"/>
                  </a:moveTo>
                  <a:cubicBezTo>
                    <a:pt x="16467" y="72"/>
                    <a:pt x="16419" y="131"/>
                    <a:pt x="16336" y="191"/>
                  </a:cubicBezTo>
                  <a:lnTo>
                    <a:pt x="4906" y="6787"/>
                  </a:lnTo>
                  <a:cubicBezTo>
                    <a:pt x="4817" y="6834"/>
                    <a:pt x="4704" y="6858"/>
                    <a:pt x="4592" y="6858"/>
                  </a:cubicBezTo>
                  <a:cubicBezTo>
                    <a:pt x="4480" y="6858"/>
                    <a:pt x="4370" y="6834"/>
                    <a:pt x="4287" y="6787"/>
                  </a:cubicBezTo>
                  <a:lnTo>
                    <a:pt x="132" y="4370"/>
                  </a:lnTo>
                  <a:cubicBezTo>
                    <a:pt x="48" y="4322"/>
                    <a:pt x="1" y="4263"/>
                    <a:pt x="1" y="4191"/>
                  </a:cubicBezTo>
                  <a:lnTo>
                    <a:pt x="1" y="4465"/>
                  </a:lnTo>
                  <a:cubicBezTo>
                    <a:pt x="1" y="4537"/>
                    <a:pt x="48" y="4596"/>
                    <a:pt x="132" y="4644"/>
                  </a:cubicBezTo>
                  <a:lnTo>
                    <a:pt x="4287" y="7061"/>
                  </a:lnTo>
                  <a:cubicBezTo>
                    <a:pt x="4370" y="7108"/>
                    <a:pt x="4480" y="7132"/>
                    <a:pt x="4592" y="7132"/>
                  </a:cubicBezTo>
                  <a:cubicBezTo>
                    <a:pt x="4704" y="7132"/>
                    <a:pt x="4817" y="7108"/>
                    <a:pt x="4906" y="7061"/>
                  </a:cubicBezTo>
                  <a:lnTo>
                    <a:pt x="16336" y="465"/>
                  </a:lnTo>
                  <a:cubicBezTo>
                    <a:pt x="16431" y="405"/>
                    <a:pt x="16467" y="346"/>
                    <a:pt x="16467" y="274"/>
                  </a:cubicBezTo>
                  <a:lnTo>
                    <a:pt x="164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755;p38">
              <a:extLst>
                <a:ext uri="{FF2B5EF4-FFF2-40B4-BE49-F238E27FC236}">
                  <a16:creationId xmlns:a16="http://schemas.microsoft.com/office/drawing/2014/main" id="{6044303D-B680-92B3-0F5B-70C35F75F047}"/>
                </a:ext>
              </a:extLst>
            </p:cNvPr>
            <p:cNvSpPr/>
            <p:nvPr/>
          </p:nvSpPr>
          <p:spPr>
            <a:xfrm>
              <a:off x="942970" y="2297423"/>
              <a:ext cx="529434" cy="304353"/>
            </a:xfrm>
            <a:custGeom>
              <a:avLst/>
              <a:gdLst/>
              <a:ahLst/>
              <a:cxnLst/>
              <a:rect l="l" t="t" r="r" b="b"/>
              <a:pathLst>
                <a:path w="16550" h="9514" extrusionOk="0">
                  <a:moveTo>
                    <a:pt x="11911" y="0"/>
                  </a:moveTo>
                  <a:cubicBezTo>
                    <a:pt x="11799" y="0"/>
                    <a:pt x="11686" y="24"/>
                    <a:pt x="11597" y="72"/>
                  </a:cubicBezTo>
                  <a:lnTo>
                    <a:pt x="167" y="6668"/>
                  </a:lnTo>
                  <a:cubicBezTo>
                    <a:pt x="0" y="6775"/>
                    <a:pt x="0" y="6930"/>
                    <a:pt x="167" y="7025"/>
                  </a:cubicBezTo>
                  <a:lnTo>
                    <a:pt x="4322" y="9442"/>
                  </a:lnTo>
                  <a:cubicBezTo>
                    <a:pt x="4405" y="9489"/>
                    <a:pt x="4515" y="9513"/>
                    <a:pt x="4627" y="9513"/>
                  </a:cubicBezTo>
                  <a:cubicBezTo>
                    <a:pt x="4739" y="9513"/>
                    <a:pt x="4852" y="9489"/>
                    <a:pt x="4941" y="9442"/>
                  </a:cubicBezTo>
                  <a:lnTo>
                    <a:pt x="16371" y="2846"/>
                  </a:lnTo>
                  <a:cubicBezTo>
                    <a:pt x="16550" y="2739"/>
                    <a:pt x="16550" y="2584"/>
                    <a:pt x="16371" y="2489"/>
                  </a:cubicBezTo>
                  <a:lnTo>
                    <a:pt x="12216" y="72"/>
                  </a:lnTo>
                  <a:cubicBezTo>
                    <a:pt x="12132" y="24"/>
                    <a:pt x="12022" y="0"/>
                    <a:pt x="11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756;p38">
              <a:extLst>
                <a:ext uri="{FF2B5EF4-FFF2-40B4-BE49-F238E27FC236}">
                  <a16:creationId xmlns:a16="http://schemas.microsoft.com/office/drawing/2014/main" id="{ED8A65C8-16C1-FEF1-A086-20748D925ED6}"/>
                </a:ext>
              </a:extLst>
            </p:cNvPr>
            <p:cNvSpPr/>
            <p:nvPr/>
          </p:nvSpPr>
          <p:spPr>
            <a:xfrm>
              <a:off x="990187" y="2501165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757;p38">
              <a:extLst>
                <a:ext uri="{FF2B5EF4-FFF2-40B4-BE49-F238E27FC236}">
                  <a16:creationId xmlns:a16="http://schemas.microsoft.com/office/drawing/2014/main" id="{F8A4D28A-88DE-B42F-09C7-236ADA6B7DEB}"/>
                </a:ext>
              </a:extLst>
            </p:cNvPr>
            <p:cNvSpPr/>
            <p:nvPr/>
          </p:nvSpPr>
          <p:spPr>
            <a:xfrm>
              <a:off x="1011908" y="2488625"/>
              <a:ext cx="31638" cy="17914"/>
            </a:xfrm>
            <a:custGeom>
              <a:avLst/>
              <a:gdLst/>
              <a:ahLst/>
              <a:cxnLst/>
              <a:rect l="l" t="t" r="r" b="b"/>
              <a:pathLst>
                <a:path w="989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758;p38">
              <a:extLst>
                <a:ext uri="{FF2B5EF4-FFF2-40B4-BE49-F238E27FC236}">
                  <a16:creationId xmlns:a16="http://schemas.microsoft.com/office/drawing/2014/main" id="{8DA8A803-3F40-89BA-C736-98560E941945}"/>
                </a:ext>
              </a:extLst>
            </p:cNvPr>
            <p:cNvSpPr/>
            <p:nvPr/>
          </p:nvSpPr>
          <p:spPr>
            <a:xfrm>
              <a:off x="1033981" y="2475669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759;p38">
              <a:extLst>
                <a:ext uri="{FF2B5EF4-FFF2-40B4-BE49-F238E27FC236}">
                  <a16:creationId xmlns:a16="http://schemas.microsoft.com/office/drawing/2014/main" id="{D13E4700-FD0D-43E0-4F1D-E83935F77C27}"/>
                </a:ext>
              </a:extLst>
            </p:cNvPr>
            <p:cNvSpPr/>
            <p:nvPr/>
          </p:nvSpPr>
          <p:spPr>
            <a:xfrm>
              <a:off x="1056086" y="2463097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760;p38">
              <a:extLst>
                <a:ext uri="{FF2B5EF4-FFF2-40B4-BE49-F238E27FC236}">
                  <a16:creationId xmlns:a16="http://schemas.microsoft.com/office/drawing/2014/main" id="{12F202E8-5F4C-7D58-0182-F3885DC05646}"/>
                </a:ext>
              </a:extLst>
            </p:cNvPr>
            <p:cNvSpPr/>
            <p:nvPr/>
          </p:nvSpPr>
          <p:spPr>
            <a:xfrm>
              <a:off x="1078158" y="2450525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761;p38">
              <a:extLst>
                <a:ext uri="{FF2B5EF4-FFF2-40B4-BE49-F238E27FC236}">
                  <a16:creationId xmlns:a16="http://schemas.microsoft.com/office/drawing/2014/main" id="{65C814BF-95A5-87B7-9B14-9AD05CCB4600}"/>
                </a:ext>
              </a:extLst>
            </p:cNvPr>
            <p:cNvSpPr/>
            <p:nvPr/>
          </p:nvSpPr>
          <p:spPr>
            <a:xfrm>
              <a:off x="1099879" y="2437569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762;p38">
              <a:extLst>
                <a:ext uri="{FF2B5EF4-FFF2-40B4-BE49-F238E27FC236}">
                  <a16:creationId xmlns:a16="http://schemas.microsoft.com/office/drawing/2014/main" id="{B9D1CEB3-E0A4-A13F-B36C-B77E85F090A0}"/>
                </a:ext>
              </a:extLst>
            </p:cNvPr>
            <p:cNvSpPr/>
            <p:nvPr/>
          </p:nvSpPr>
          <p:spPr>
            <a:xfrm>
              <a:off x="1121952" y="2424997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763;p38">
              <a:extLst>
                <a:ext uri="{FF2B5EF4-FFF2-40B4-BE49-F238E27FC236}">
                  <a16:creationId xmlns:a16="http://schemas.microsoft.com/office/drawing/2014/main" id="{5A5EEE7B-96E6-FFEE-7351-C35EB0182353}"/>
                </a:ext>
              </a:extLst>
            </p:cNvPr>
            <p:cNvSpPr/>
            <p:nvPr/>
          </p:nvSpPr>
          <p:spPr>
            <a:xfrm>
              <a:off x="1144057" y="241242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60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764;p38">
              <a:extLst>
                <a:ext uri="{FF2B5EF4-FFF2-40B4-BE49-F238E27FC236}">
                  <a16:creationId xmlns:a16="http://schemas.microsoft.com/office/drawing/2014/main" id="{614A4013-1A06-A8E2-9188-C4E064A1BADE}"/>
                </a:ext>
              </a:extLst>
            </p:cNvPr>
            <p:cNvSpPr/>
            <p:nvPr/>
          </p:nvSpPr>
          <p:spPr>
            <a:xfrm>
              <a:off x="1165778" y="239985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765;p38">
              <a:extLst>
                <a:ext uri="{FF2B5EF4-FFF2-40B4-BE49-F238E27FC236}">
                  <a16:creationId xmlns:a16="http://schemas.microsoft.com/office/drawing/2014/main" id="{DE77E9E2-7B12-B7D6-8012-4CD4A81E12D0}"/>
                </a:ext>
              </a:extLst>
            </p:cNvPr>
            <p:cNvSpPr/>
            <p:nvPr/>
          </p:nvSpPr>
          <p:spPr>
            <a:xfrm>
              <a:off x="1187851" y="2386930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766;p38">
              <a:extLst>
                <a:ext uri="{FF2B5EF4-FFF2-40B4-BE49-F238E27FC236}">
                  <a16:creationId xmlns:a16="http://schemas.microsoft.com/office/drawing/2014/main" id="{CD240464-6AEF-B35C-F7B5-430F4801401B}"/>
                </a:ext>
              </a:extLst>
            </p:cNvPr>
            <p:cNvSpPr/>
            <p:nvPr/>
          </p:nvSpPr>
          <p:spPr>
            <a:xfrm>
              <a:off x="1209956" y="2374358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767;p38">
              <a:extLst>
                <a:ext uri="{FF2B5EF4-FFF2-40B4-BE49-F238E27FC236}">
                  <a16:creationId xmlns:a16="http://schemas.microsoft.com/office/drawing/2014/main" id="{B95D6E3B-3A7C-74EC-EC2E-140A4EDA4A5F}"/>
                </a:ext>
              </a:extLst>
            </p:cNvPr>
            <p:cNvSpPr/>
            <p:nvPr/>
          </p:nvSpPr>
          <p:spPr>
            <a:xfrm>
              <a:off x="1232029" y="2361786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768;p38">
              <a:extLst>
                <a:ext uri="{FF2B5EF4-FFF2-40B4-BE49-F238E27FC236}">
                  <a16:creationId xmlns:a16="http://schemas.microsoft.com/office/drawing/2014/main" id="{8910D6B7-1C8A-0EB8-A6EC-14FC24FC593F}"/>
                </a:ext>
              </a:extLst>
            </p:cNvPr>
            <p:cNvSpPr/>
            <p:nvPr/>
          </p:nvSpPr>
          <p:spPr>
            <a:xfrm>
              <a:off x="1253750" y="2348830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769;p38">
              <a:extLst>
                <a:ext uri="{FF2B5EF4-FFF2-40B4-BE49-F238E27FC236}">
                  <a16:creationId xmlns:a16="http://schemas.microsoft.com/office/drawing/2014/main" id="{D16C373B-D1E2-77D2-EE42-9C95640C615A}"/>
                </a:ext>
              </a:extLst>
            </p:cNvPr>
            <p:cNvSpPr/>
            <p:nvPr/>
          </p:nvSpPr>
          <p:spPr>
            <a:xfrm>
              <a:off x="1275854" y="233625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770;p38">
              <a:extLst>
                <a:ext uri="{FF2B5EF4-FFF2-40B4-BE49-F238E27FC236}">
                  <a16:creationId xmlns:a16="http://schemas.microsoft.com/office/drawing/2014/main" id="{572AEDAA-9004-175E-A874-2C9ABAA851C7}"/>
                </a:ext>
              </a:extLst>
            </p:cNvPr>
            <p:cNvSpPr/>
            <p:nvPr/>
          </p:nvSpPr>
          <p:spPr>
            <a:xfrm>
              <a:off x="1297927" y="2323686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771;p38">
              <a:extLst>
                <a:ext uri="{FF2B5EF4-FFF2-40B4-BE49-F238E27FC236}">
                  <a16:creationId xmlns:a16="http://schemas.microsoft.com/office/drawing/2014/main" id="{3615B1FE-1150-563B-374B-6947EE144F81}"/>
                </a:ext>
              </a:extLst>
            </p:cNvPr>
            <p:cNvSpPr/>
            <p:nvPr/>
          </p:nvSpPr>
          <p:spPr>
            <a:xfrm>
              <a:off x="1037020" y="2503084"/>
              <a:ext cx="31286" cy="17946"/>
            </a:xfrm>
            <a:custGeom>
              <a:avLst/>
              <a:gdLst/>
              <a:ahLst/>
              <a:cxnLst/>
              <a:rect l="l" t="t" r="r" b="b"/>
              <a:pathLst>
                <a:path w="978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772;p38">
              <a:extLst>
                <a:ext uri="{FF2B5EF4-FFF2-40B4-BE49-F238E27FC236}">
                  <a16:creationId xmlns:a16="http://schemas.microsoft.com/office/drawing/2014/main" id="{F1EB3EAB-DA64-3936-9659-B5617098B292}"/>
                </a:ext>
              </a:extLst>
            </p:cNvPr>
            <p:cNvSpPr/>
            <p:nvPr/>
          </p:nvSpPr>
          <p:spPr>
            <a:xfrm>
              <a:off x="1059125" y="2490128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773;p38">
              <a:extLst>
                <a:ext uri="{FF2B5EF4-FFF2-40B4-BE49-F238E27FC236}">
                  <a16:creationId xmlns:a16="http://schemas.microsoft.com/office/drawing/2014/main" id="{A36D7677-6BA9-517B-3D81-2E019ABB8C95}"/>
                </a:ext>
              </a:extLst>
            </p:cNvPr>
            <p:cNvSpPr/>
            <p:nvPr/>
          </p:nvSpPr>
          <p:spPr>
            <a:xfrm>
              <a:off x="1080846" y="2477556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87"/>
                  </a:lnTo>
                  <a:lnTo>
                    <a:pt x="500" y="560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774;p38">
              <a:extLst>
                <a:ext uri="{FF2B5EF4-FFF2-40B4-BE49-F238E27FC236}">
                  <a16:creationId xmlns:a16="http://schemas.microsoft.com/office/drawing/2014/main" id="{7F8F8D66-AB9C-0750-2E28-E6BFF214C512}"/>
                </a:ext>
              </a:extLst>
            </p:cNvPr>
            <p:cNvSpPr/>
            <p:nvPr/>
          </p:nvSpPr>
          <p:spPr>
            <a:xfrm>
              <a:off x="1102918" y="2464984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5"/>
                  </a:lnTo>
                  <a:lnTo>
                    <a:pt x="489" y="560"/>
                  </a:lnTo>
                  <a:lnTo>
                    <a:pt x="977" y="2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775;p38">
              <a:extLst>
                <a:ext uri="{FF2B5EF4-FFF2-40B4-BE49-F238E27FC236}">
                  <a16:creationId xmlns:a16="http://schemas.microsoft.com/office/drawing/2014/main" id="{EB5E5F91-9026-7905-2FAA-7F17747DBA82}"/>
                </a:ext>
              </a:extLst>
            </p:cNvPr>
            <p:cNvSpPr/>
            <p:nvPr/>
          </p:nvSpPr>
          <p:spPr>
            <a:xfrm>
              <a:off x="1125023" y="245206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776;p38">
              <a:extLst>
                <a:ext uri="{FF2B5EF4-FFF2-40B4-BE49-F238E27FC236}">
                  <a16:creationId xmlns:a16="http://schemas.microsoft.com/office/drawing/2014/main" id="{868D6716-6B4E-3C3C-279E-1B6ADEDA5D2F}"/>
                </a:ext>
              </a:extLst>
            </p:cNvPr>
            <p:cNvSpPr/>
            <p:nvPr/>
          </p:nvSpPr>
          <p:spPr>
            <a:xfrm>
              <a:off x="1146712" y="243948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777;p38">
              <a:extLst>
                <a:ext uri="{FF2B5EF4-FFF2-40B4-BE49-F238E27FC236}">
                  <a16:creationId xmlns:a16="http://schemas.microsoft.com/office/drawing/2014/main" id="{B038D220-0F19-FD08-C92F-B5F50C5CA182}"/>
                </a:ext>
              </a:extLst>
            </p:cNvPr>
            <p:cNvSpPr/>
            <p:nvPr/>
          </p:nvSpPr>
          <p:spPr>
            <a:xfrm>
              <a:off x="1168817" y="2426917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778;p38">
              <a:extLst>
                <a:ext uri="{FF2B5EF4-FFF2-40B4-BE49-F238E27FC236}">
                  <a16:creationId xmlns:a16="http://schemas.microsoft.com/office/drawing/2014/main" id="{571A9BC2-4484-9F5D-51C3-398C5631801E}"/>
                </a:ext>
              </a:extLst>
            </p:cNvPr>
            <p:cNvSpPr/>
            <p:nvPr/>
          </p:nvSpPr>
          <p:spPr>
            <a:xfrm>
              <a:off x="1190890" y="2413961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779;p38">
              <a:extLst>
                <a:ext uri="{FF2B5EF4-FFF2-40B4-BE49-F238E27FC236}">
                  <a16:creationId xmlns:a16="http://schemas.microsoft.com/office/drawing/2014/main" id="{C4C97D51-0598-23FD-AF39-FC90933AFFBC}"/>
                </a:ext>
              </a:extLst>
            </p:cNvPr>
            <p:cNvSpPr/>
            <p:nvPr/>
          </p:nvSpPr>
          <p:spPr>
            <a:xfrm>
              <a:off x="1212995" y="2401389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780;p38">
              <a:extLst>
                <a:ext uri="{FF2B5EF4-FFF2-40B4-BE49-F238E27FC236}">
                  <a16:creationId xmlns:a16="http://schemas.microsoft.com/office/drawing/2014/main" id="{2F81A4DD-377D-B893-CF12-07BE9B84C199}"/>
                </a:ext>
              </a:extLst>
            </p:cNvPr>
            <p:cNvSpPr/>
            <p:nvPr/>
          </p:nvSpPr>
          <p:spPr>
            <a:xfrm>
              <a:off x="1234716" y="2388817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781;p38">
              <a:extLst>
                <a:ext uri="{FF2B5EF4-FFF2-40B4-BE49-F238E27FC236}">
                  <a16:creationId xmlns:a16="http://schemas.microsoft.com/office/drawing/2014/main" id="{F6C24F24-0E8F-2708-3D6E-199FD9FF57A0}"/>
                </a:ext>
              </a:extLst>
            </p:cNvPr>
            <p:cNvSpPr/>
            <p:nvPr/>
          </p:nvSpPr>
          <p:spPr>
            <a:xfrm>
              <a:off x="1256789" y="2375861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782;p38">
              <a:extLst>
                <a:ext uri="{FF2B5EF4-FFF2-40B4-BE49-F238E27FC236}">
                  <a16:creationId xmlns:a16="http://schemas.microsoft.com/office/drawing/2014/main" id="{21F6E9EC-ABFB-1A32-CF82-D8865EFC3394}"/>
                </a:ext>
              </a:extLst>
            </p:cNvPr>
            <p:cNvSpPr/>
            <p:nvPr/>
          </p:nvSpPr>
          <p:spPr>
            <a:xfrm>
              <a:off x="1278893" y="2363289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783;p38">
              <a:extLst>
                <a:ext uri="{FF2B5EF4-FFF2-40B4-BE49-F238E27FC236}">
                  <a16:creationId xmlns:a16="http://schemas.microsoft.com/office/drawing/2014/main" id="{078C694B-6BE6-A818-40DF-56BB45CD348F}"/>
                </a:ext>
              </a:extLst>
            </p:cNvPr>
            <p:cNvSpPr/>
            <p:nvPr/>
          </p:nvSpPr>
          <p:spPr>
            <a:xfrm>
              <a:off x="1300582" y="2350749"/>
              <a:ext cx="31670" cy="17914"/>
            </a:xfrm>
            <a:custGeom>
              <a:avLst/>
              <a:gdLst/>
              <a:ahLst/>
              <a:cxnLst/>
              <a:rect l="l" t="t" r="r" b="b"/>
              <a:pathLst>
                <a:path w="990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501" y="560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784;p38">
              <a:extLst>
                <a:ext uri="{FF2B5EF4-FFF2-40B4-BE49-F238E27FC236}">
                  <a16:creationId xmlns:a16="http://schemas.microsoft.com/office/drawing/2014/main" id="{BBE362F7-2ABD-0AC3-283B-3D87C56FCA62}"/>
                </a:ext>
              </a:extLst>
            </p:cNvPr>
            <p:cNvSpPr/>
            <p:nvPr/>
          </p:nvSpPr>
          <p:spPr>
            <a:xfrm>
              <a:off x="1322687" y="233779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785;p38">
              <a:extLst>
                <a:ext uri="{FF2B5EF4-FFF2-40B4-BE49-F238E27FC236}">
                  <a16:creationId xmlns:a16="http://schemas.microsoft.com/office/drawing/2014/main" id="{DC95420C-AA1F-5DDF-E735-3141130C8611}"/>
                </a:ext>
              </a:extLst>
            </p:cNvPr>
            <p:cNvSpPr/>
            <p:nvPr/>
          </p:nvSpPr>
          <p:spPr>
            <a:xfrm>
              <a:off x="1014947" y="2515656"/>
              <a:ext cx="78120" cy="32406"/>
            </a:xfrm>
            <a:custGeom>
              <a:avLst/>
              <a:gdLst/>
              <a:ahLst/>
              <a:cxnLst/>
              <a:rect l="l" t="t" r="r" b="b"/>
              <a:pathLst>
                <a:path w="2442" h="1013" extrusionOk="0">
                  <a:moveTo>
                    <a:pt x="488" y="0"/>
                  </a:moveTo>
                  <a:lnTo>
                    <a:pt x="0" y="286"/>
                  </a:lnTo>
                  <a:lnTo>
                    <a:pt x="786" y="727"/>
                  </a:lnTo>
                  <a:lnTo>
                    <a:pt x="1012" y="870"/>
                  </a:lnTo>
                  <a:lnTo>
                    <a:pt x="1274" y="1012"/>
                  </a:lnTo>
                  <a:lnTo>
                    <a:pt x="1953" y="620"/>
                  </a:lnTo>
                  <a:lnTo>
                    <a:pt x="2322" y="405"/>
                  </a:lnTo>
                  <a:lnTo>
                    <a:pt x="2441" y="334"/>
                  </a:lnTo>
                  <a:lnTo>
                    <a:pt x="1953" y="48"/>
                  </a:lnTo>
                  <a:lnTo>
                    <a:pt x="1822" y="131"/>
                  </a:lnTo>
                  <a:lnTo>
                    <a:pt x="1465" y="334"/>
                  </a:lnTo>
                  <a:lnTo>
                    <a:pt x="1274" y="45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786;p38">
              <a:extLst>
                <a:ext uri="{FF2B5EF4-FFF2-40B4-BE49-F238E27FC236}">
                  <a16:creationId xmlns:a16="http://schemas.microsoft.com/office/drawing/2014/main" id="{88B8DDA0-32C3-C25C-470B-6D519F11DE6A}"/>
                </a:ext>
              </a:extLst>
            </p:cNvPr>
            <p:cNvSpPr/>
            <p:nvPr/>
          </p:nvSpPr>
          <p:spPr>
            <a:xfrm>
              <a:off x="1083885" y="2504620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787;p38">
              <a:extLst>
                <a:ext uri="{FF2B5EF4-FFF2-40B4-BE49-F238E27FC236}">
                  <a16:creationId xmlns:a16="http://schemas.microsoft.com/office/drawing/2014/main" id="{973429FD-A79E-E1B2-1143-2AE15EE1239E}"/>
                </a:ext>
              </a:extLst>
            </p:cNvPr>
            <p:cNvSpPr/>
            <p:nvPr/>
          </p:nvSpPr>
          <p:spPr>
            <a:xfrm>
              <a:off x="1105957" y="2492048"/>
              <a:ext cx="31286" cy="17914"/>
            </a:xfrm>
            <a:custGeom>
              <a:avLst/>
              <a:gdLst/>
              <a:ahLst/>
              <a:cxnLst/>
              <a:rect l="l" t="t" r="r" b="b"/>
              <a:pathLst>
                <a:path w="978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788;p38">
              <a:extLst>
                <a:ext uri="{FF2B5EF4-FFF2-40B4-BE49-F238E27FC236}">
                  <a16:creationId xmlns:a16="http://schemas.microsoft.com/office/drawing/2014/main" id="{244AF71E-98E7-9606-3422-0A56B9BB3486}"/>
                </a:ext>
              </a:extLst>
            </p:cNvPr>
            <p:cNvSpPr/>
            <p:nvPr/>
          </p:nvSpPr>
          <p:spPr>
            <a:xfrm>
              <a:off x="1127678" y="2479092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789;p38">
              <a:extLst>
                <a:ext uri="{FF2B5EF4-FFF2-40B4-BE49-F238E27FC236}">
                  <a16:creationId xmlns:a16="http://schemas.microsoft.com/office/drawing/2014/main" id="{EDCC9B2F-2711-B722-66BA-6E444585B27B}"/>
                </a:ext>
              </a:extLst>
            </p:cNvPr>
            <p:cNvSpPr/>
            <p:nvPr/>
          </p:nvSpPr>
          <p:spPr>
            <a:xfrm>
              <a:off x="1149783" y="246652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8" y="1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6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790;p38">
              <a:extLst>
                <a:ext uri="{FF2B5EF4-FFF2-40B4-BE49-F238E27FC236}">
                  <a16:creationId xmlns:a16="http://schemas.microsoft.com/office/drawing/2014/main" id="{B0AB345C-E1F8-FFBD-2B13-403F11B73819}"/>
                </a:ext>
              </a:extLst>
            </p:cNvPr>
            <p:cNvSpPr/>
            <p:nvPr/>
          </p:nvSpPr>
          <p:spPr>
            <a:xfrm>
              <a:off x="1171856" y="24539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791;p38">
              <a:extLst>
                <a:ext uri="{FF2B5EF4-FFF2-40B4-BE49-F238E27FC236}">
                  <a16:creationId xmlns:a16="http://schemas.microsoft.com/office/drawing/2014/main" id="{E0C0D0AB-F08A-87D8-D49C-427BE3D3D011}"/>
                </a:ext>
              </a:extLst>
            </p:cNvPr>
            <p:cNvSpPr/>
            <p:nvPr/>
          </p:nvSpPr>
          <p:spPr>
            <a:xfrm>
              <a:off x="1193961" y="2440992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8" y="1"/>
                  </a:moveTo>
                  <a:lnTo>
                    <a:pt x="0" y="287"/>
                  </a:lnTo>
                  <a:lnTo>
                    <a:pt x="488" y="572"/>
                  </a:lnTo>
                  <a:lnTo>
                    <a:pt x="977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792;p38">
              <a:extLst>
                <a:ext uri="{FF2B5EF4-FFF2-40B4-BE49-F238E27FC236}">
                  <a16:creationId xmlns:a16="http://schemas.microsoft.com/office/drawing/2014/main" id="{CDC8910E-F6C7-F933-A459-623308B9EAC5}"/>
                </a:ext>
              </a:extLst>
            </p:cNvPr>
            <p:cNvSpPr/>
            <p:nvPr/>
          </p:nvSpPr>
          <p:spPr>
            <a:xfrm>
              <a:off x="1215650" y="2428420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793;p38">
              <a:extLst>
                <a:ext uri="{FF2B5EF4-FFF2-40B4-BE49-F238E27FC236}">
                  <a16:creationId xmlns:a16="http://schemas.microsoft.com/office/drawing/2014/main" id="{8D8BF7D1-B9D5-08E2-A648-C613237539AD}"/>
                </a:ext>
              </a:extLst>
            </p:cNvPr>
            <p:cNvSpPr/>
            <p:nvPr/>
          </p:nvSpPr>
          <p:spPr>
            <a:xfrm>
              <a:off x="1237755" y="2415848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794;p38">
              <a:extLst>
                <a:ext uri="{FF2B5EF4-FFF2-40B4-BE49-F238E27FC236}">
                  <a16:creationId xmlns:a16="http://schemas.microsoft.com/office/drawing/2014/main" id="{1E25DD26-8600-0498-F391-27B4553F3493}"/>
                </a:ext>
              </a:extLst>
            </p:cNvPr>
            <p:cNvSpPr/>
            <p:nvPr/>
          </p:nvSpPr>
          <p:spPr>
            <a:xfrm>
              <a:off x="1259860" y="2402924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795;p38">
              <a:extLst>
                <a:ext uri="{FF2B5EF4-FFF2-40B4-BE49-F238E27FC236}">
                  <a16:creationId xmlns:a16="http://schemas.microsoft.com/office/drawing/2014/main" id="{0BC598E7-67B2-E2C9-F211-C06BDBC7E6CC}"/>
                </a:ext>
              </a:extLst>
            </p:cNvPr>
            <p:cNvSpPr/>
            <p:nvPr/>
          </p:nvSpPr>
          <p:spPr>
            <a:xfrm>
              <a:off x="1281549" y="2390353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796;p38">
              <a:extLst>
                <a:ext uri="{FF2B5EF4-FFF2-40B4-BE49-F238E27FC236}">
                  <a16:creationId xmlns:a16="http://schemas.microsoft.com/office/drawing/2014/main" id="{5029AB7B-FCFB-75EF-4AAD-246E9B6A15D0}"/>
                </a:ext>
              </a:extLst>
            </p:cNvPr>
            <p:cNvSpPr/>
            <p:nvPr/>
          </p:nvSpPr>
          <p:spPr>
            <a:xfrm>
              <a:off x="1303653" y="237778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74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797;p38">
              <a:extLst>
                <a:ext uri="{FF2B5EF4-FFF2-40B4-BE49-F238E27FC236}">
                  <a16:creationId xmlns:a16="http://schemas.microsoft.com/office/drawing/2014/main" id="{B9976B6A-DB96-E755-3F52-8B65C730B5DA}"/>
                </a:ext>
              </a:extLst>
            </p:cNvPr>
            <p:cNvSpPr/>
            <p:nvPr/>
          </p:nvSpPr>
          <p:spPr>
            <a:xfrm>
              <a:off x="1325726" y="2364825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798;p38">
              <a:extLst>
                <a:ext uri="{FF2B5EF4-FFF2-40B4-BE49-F238E27FC236}">
                  <a16:creationId xmlns:a16="http://schemas.microsoft.com/office/drawing/2014/main" id="{0D5D31C5-F559-A2A4-CCEF-AF8A7BBF519E}"/>
                </a:ext>
              </a:extLst>
            </p:cNvPr>
            <p:cNvSpPr/>
            <p:nvPr/>
          </p:nvSpPr>
          <p:spPr>
            <a:xfrm>
              <a:off x="1347447" y="2352253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799;p38">
              <a:extLst>
                <a:ext uri="{FF2B5EF4-FFF2-40B4-BE49-F238E27FC236}">
                  <a16:creationId xmlns:a16="http://schemas.microsoft.com/office/drawing/2014/main" id="{68867282-2F3D-8052-30EB-B1F8A4FFACD8}"/>
                </a:ext>
              </a:extLst>
            </p:cNvPr>
            <p:cNvSpPr/>
            <p:nvPr/>
          </p:nvSpPr>
          <p:spPr>
            <a:xfrm>
              <a:off x="1064851" y="254422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800;p38">
              <a:extLst>
                <a:ext uri="{FF2B5EF4-FFF2-40B4-BE49-F238E27FC236}">
                  <a16:creationId xmlns:a16="http://schemas.microsoft.com/office/drawing/2014/main" id="{86CE26FB-0BDC-3FDC-62E6-36EE7FFD2CC5}"/>
                </a:ext>
              </a:extLst>
            </p:cNvPr>
            <p:cNvSpPr/>
            <p:nvPr/>
          </p:nvSpPr>
          <p:spPr>
            <a:xfrm>
              <a:off x="1086924" y="2531651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801;p38">
              <a:extLst>
                <a:ext uri="{FF2B5EF4-FFF2-40B4-BE49-F238E27FC236}">
                  <a16:creationId xmlns:a16="http://schemas.microsoft.com/office/drawing/2014/main" id="{04A03173-7DEB-F4C1-08E4-9208979C1E04}"/>
                </a:ext>
              </a:extLst>
            </p:cNvPr>
            <p:cNvSpPr/>
            <p:nvPr/>
          </p:nvSpPr>
          <p:spPr>
            <a:xfrm>
              <a:off x="1108645" y="25190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8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802;p38">
              <a:extLst>
                <a:ext uri="{FF2B5EF4-FFF2-40B4-BE49-F238E27FC236}">
                  <a16:creationId xmlns:a16="http://schemas.microsoft.com/office/drawing/2014/main" id="{C4EE5B27-3FCF-D330-0B5B-6ED043668471}"/>
                </a:ext>
              </a:extLst>
            </p:cNvPr>
            <p:cNvSpPr/>
            <p:nvPr/>
          </p:nvSpPr>
          <p:spPr>
            <a:xfrm>
              <a:off x="1130717" y="2506123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803;p38">
              <a:extLst>
                <a:ext uri="{FF2B5EF4-FFF2-40B4-BE49-F238E27FC236}">
                  <a16:creationId xmlns:a16="http://schemas.microsoft.com/office/drawing/2014/main" id="{7684FDB8-E40C-9787-6CE5-9248454F42DC}"/>
                </a:ext>
              </a:extLst>
            </p:cNvPr>
            <p:cNvSpPr/>
            <p:nvPr/>
          </p:nvSpPr>
          <p:spPr>
            <a:xfrm>
              <a:off x="1152822" y="2493551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0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804;p38">
              <a:extLst>
                <a:ext uri="{FF2B5EF4-FFF2-40B4-BE49-F238E27FC236}">
                  <a16:creationId xmlns:a16="http://schemas.microsoft.com/office/drawing/2014/main" id="{3C791F6F-3814-25CE-A8EF-86D9B86A61BE}"/>
                </a:ext>
              </a:extLst>
            </p:cNvPr>
            <p:cNvSpPr/>
            <p:nvPr/>
          </p:nvSpPr>
          <p:spPr>
            <a:xfrm>
              <a:off x="1174543" y="2480979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1"/>
                  </a:lnTo>
                  <a:lnTo>
                    <a:pt x="988" y="287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805;p38">
              <a:extLst>
                <a:ext uri="{FF2B5EF4-FFF2-40B4-BE49-F238E27FC236}">
                  <a16:creationId xmlns:a16="http://schemas.microsoft.com/office/drawing/2014/main" id="{62AC2E93-3D15-DDFD-208E-65540771BDB9}"/>
                </a:ext>
              </a:extLst>
            </p:cNvPr>
            <p:cNvSpPr/>
            <p:nvPr/>
          </p:nvSpPr>
          <p:spPr>
            <a:xfrm>
              <a:off x="1196616" y="2468055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806;p38">
              <a:extLst>
                <a:ext uri="{FF2B5EF4-FFF2-40B4-BE49-F238E27FC236}">
                  <a16:creationId xmlns:a16="http://schemas.microsoft.com/office/drawing/2014/main" id="{D3348568-9E65-E483-678A-F170888BC900}"/>
                </a:ext>
              </a:extLst>
            </p:cNvPr>
            <p:cNvSpPr/>
            <p:nvPr/>
          </p:nvSpPr>
          <p:spPr>
            <a:xfrm>
              <a:off x="1218721" y="2455483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807;p38">
              <a:extLst>
                <a:ext uri="{FF2B5EF4-FFF2-40B4-BE49-F238E27FC236}">
                  <a16:creationId xmlns:a16="http://schemas.microsoft.com/office/drawing/2014/main" id="{4A27540B-3B3D-CB28-19E7-4433CF2D2394}"/>
                </a:ext>
              </a:extLst>
            </p:cNvPr>
            <p:cNvSpPr/>
            <p:nvPr/>
          </p:nvSpPr>
          <p:spPr>
            <a:xfrm>
              <a:off x="1240794" y="2442911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1" y="274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808;p38">
              <a:extLst>
                <a:ext uri="{FF2B5EF4-FFF2-40B4-BE49-F238E27FC236}">
                  <a16:creationId xmlns:a16="http://schemas.microsoft.com/office/drawing/2014/main" id="{3F31F43C-0684-B694-6BF1-ED01A1F04400}"/>
                </a:ext>
              </a:extLst>
            </p:cNvPr>
            <p:cNvSpPr/>
            <p:nvPr/>
          </p:nvSpPr>
          <p:spPr>
            <a:xfrm>
              <a:off x="1262515" y="2429956"/>
              <a:ext cx="31638" cy="18330"/>
            </a:xfrm>
            <a:custGeom>
              <a:avLst/>
              <a:gdLst/>
              <a:ahLst/>
              <a:cxnLst/>
              <a:rect l="l" t="t" r="r" b="b"/>
              <a:pathLst>
                <a:path w="989" h="573" extrusionOk="0">
                  <a:moveTo>
                    <a:pt x="489" y="1"/>
                  </a:moveTo>
                  <a:lnTo>
                    <a:pt x="0" y="286"/>
                  </a:lnTo>
                  <a:lnTo>
                    <a:pt x="500" y="572"/>
                  </a:lnTo>
                  <a:lnTo>
                    <a:pt x="989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809;p38">
              <a:extLst>
                <a:ext uri="{FF2B5EF4-FFF2-40B4-BE49-F238E27FC236}">
                  <a16:creationId xmlns:a16="http://schemas.microsoft.com/office/drawing/2014/main" id="{4CDC85CB-BB42-7FF7-26B4-063603FB55D7}"/>
                </a:ext>
              </a:extLst>
            </p:cNvPr>
            <p:cNvSpPr/>
            <p:nvPr/>
          </p:nvSpPr>
          <p:spPr>
            <a:xfrm>
              <a:off x="1284588" y="2417384"/>
              <a:ext cx="31286" cy="18330"/>
            </a:xfrm>
            <a:custGeom>
              <a:avLst/>
              <a:gdLst/>
              <a:ahLst/>
              <a:cxnLst/>
              <a:rect l="l" t="t" r="r" b="b"/>
              <a:pathLst>
                <a:path w="978" h="573" extrusionOk="0">
                  <a:moveTo>
                    <a:pt x="489" y="1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810;p38">
              <a:extLst>
                <a:ext uri="{FF2B5EF4-FFF2-40B4-BE49-F238E27FC236}">
                  <a16:creationId xmlns:a16="http://schemas.microsoft.com/office/drawing/2014/main" id="{489F4BD2-2B11-CEA9-14E5-A7F8E1C7C9EA}"/>
                </a:ext>
              </a:extLst>
            </p:cNvPr>
            <p:cNvSpPr/>
            <p:nvPr/>
          </p:nvSpPr>
          <p:spPr>
            <a:xfrm>
              <a:off x="1306692" y="2404812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811;p38">
              <a:extLst>
                <a:ext uri="{FF2B5EF4-FFF2-40B4-BE49-F238E27FC236}">
                  <a16:creationId xmlns:a16="http://schemas.microsoft.com/office/drawing/2014/main" id="{609B3990-A545-B3FB-05D1-4FDC4672B011}"/>
                </a:ext>
              </a:extLst>
            </p:cNvPr>
            <p:cNvSpPr/>
            <p:nvPr/>
          </p:nvSpPr>
          <p:spPr>
            <a:xfrm>
              <a:off x="1328413" y="2392240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5"/>
                  </a:lnTo>
                  <a:lnTo>
                    <a:pt x="500" y="560"/>
                  </a:lnTo>
                  <a:lnTo>
                    <a:pt x="988" y="27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812;p38">
              <a:extLst>
                <a:ext uri="{FF2B5EF4-FFF2-40B4-BE49-F238E27FC236}">
                  <a16:creationId xmlns:a16="http://schemas.microsoft.com/office/drawing/2014/main" id="{A2BFE90F-67A4-5D2A-ACC4-3C2C4C32FCF9}"/>
                </a:ext>
              </a:extLst>
            </p:cNvPr>
            <p:cNvSpPr/>
            <p:nvPr/>
          </p:nvSpPr>
          <p:spPr>
            <a:xfrm>
              <a:off x="1350486" y="2379284"/>
              <a:ext cx="31254" cy="18330"/>
            </a:xfrm>
            <a:custGeom>
              <a:avLst/>
              <a:gdLst/>
              <a:ahLst/>
              <a:cxnLst/>
              <a:rect l="l" t="t" r="r" b="b"/>
              <a:pathLst>
                <a:path w="977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489" y="572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813;p38">
              <a:extLst>
                <a:ext uri="{FF2B5EF4-FFF2-40B4-BE49-F238E27FC236}">
                  <a16:creationId xmlns:a16="http://schemas.microsoft.com/office/drawing/2014/main" id="{C9B26EF3-22B8-BD19-D158-5C895784787B}"/>
                </a:ext>
              </a:extLst>
            </p:cNvPr>
            <p:cNvSpPr/>
            <p:nvPr/>
          </p:nvSpPr>
          <p:spPr>
            <a:xfrm>
              <a:off x="1372591" y="2366744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60"/>
                  </a:lnTo>
                  <a:lnTo>
                    <a:pt x="977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814;p38">
              <a:extLst>
                <a:ext uri="{FF2B5EF4-FFF2-40B4-BE49-F238E27FC236}">
                  <a16:creationId xmlns:a16="http://schemas.microsoft.com/office/drawing/2014/main" id="{7DEE19E5-6726-85AE-DBAB-D96FAF51DBBC}"/>
                </a:ext>
              </a:extLst>
            </p:cNvPr>
            <p:cNvSpPr/>
            <p:nvPr/>
          </p:nvSpPr>
          <p:spPr>
            <a:xfrm>
              <a:off x="1089579" y="2558682"/>
              <a:ext cx="31670" cy="18330"/>
            </a:xfrm>
            <a:custGeom>
              <a:avLst/>
              <a:gdLst/>
              <a:ahLst/>
              <a:cxnLst/>
              <a:rect l="l" t="t" r="r" b="b"/>
              <a:pathLst>
                <a:path w="990" h="573" extrusionOk="0">
                  <a:moveTo>
                    <a:pt x="489" y="1"/>
                  </a:moveTo>
                  <a:lnTo>
                    <a:pt x="1" y="287"/>
                  </a:lnTo>
                  <a:lnTo>
                    <a:pt x="501" y="572"/>
                  </a:lnTo>
                  <a:lnTo>
                    <a:pt x="989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815;p38">
              <a:extLst>
                <a:ext uri="{FF2B5EF4-FFF2-40B4-BE49-F238E27FC236}">
                  <a16:creationId xmlns:a16="http://schemas.microsoft.com/office/drawing/2014/main" id="{5F1FB87A-21DA-2817-0024-88F506DE0D1D}"/>
                </a:ext>
              </a:extLst>
            </p:cNvPr>
            <p:cNvSpPr/>
            <p:nvPr/>
          </p:nvSpPr>
          <p:spPr>
            <a:xfrm>
              <a:off x="1111684" y="2546110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1"/>
                  </a:moveTo>
                  <a:lnTo>
                    <a:pt x="0" y="275"/>
                  </a:lnTo>
                  <a:lnTo>
                    <a:pt x="489" y="561"/>
                  </a:lnTo>
                  <a:lnTo>
                    <a:pt x="977" y="287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816;p38">
              <a:extLst>
                <a:ext uri="{FF2B5EF4-FFF2-40B4-BE49-F238E27FC236}">
                  <a16:creationId xmlns:a16="http://schemas.microsoft.com/office/drawing/2014/main" id="{7C4B70CC-FF4B-E35E-A1FC-707D14E6410D}"/>
                </a:ext>
              </a:extLst>
            </p:cNvPr>
            <p:cNvSpPr/>
            <p:nvPr/>
          </p:nvSpPr>
          <p:spPr>
            <a:xfrm>
              <a:off x="1133788" y="2533186"/>
              <a:ext cx="31254" cy="18298"/>
            </a:xfrm>
            <a:custGeom>
              <a:avLst/>
              <a:gdLst/>
              <a:ahLst/>
              <a:cxnLst/>
              <a:rect l="l" t="t" r="r" b="b"/>
              <a:pathLst>
                <a:path w="977" h="572" extrusionOk="0">
                  <a:moveTo>
                    <a:pt x="488" y="0"/>
                  </a:moveTo>
                  <a:lnTo>
                    <a:pt x="0" y="286"/>
                  </a:lnTo>
                  <a:lnTo>
                    <a:pt x="488" y="572"/>
                  </a:lnTo>
                  <a:lnTo>
                    <a:pt x="976" y="286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817;p38">
              <a:extLst>
                <a:ext uri="{FF2B5EF4-FFF2-40B4-BE49-F238E27FC236}">
                  <a16:creationId xmlns:a16="http://schemas.microsoft.com/office/drawing/2014/main" id="{8FD095DD-60A4-FB78-1371-77BDF66B8619}"/>
                </a:ext>
              </a:extLst>
            </p:cNvPr>
            <p:cNvSpPr/>
            <p:nvPr/>
          </p:nvSpPr>
          <p:spPr>
            <a:xfrm>
              <a:off x="1155477" y="2520614"/>
              <a:ext cx="31638" cy="18298"/>
            </a:xfrm>
            <a:custGeom>
              <a:avLst/>
              <a:gdLst/>
              <a:ahLst/>
              <a:cxnLst/>
              <a:rect l="l" t="t" r="r" b="b"/>
              <a:pathLst>
                <a:path w="989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501" y="572"/>
                  </a:lnTo>
                  <a:lnTo>
                    <a:pt x="989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818;p38">
              <a:extLst>
                <a:ext uri="{FF2B5EF4-FFF2-40B4-BE49-F238E27FC236}">
                  <a16:creationId xmlns:a16="http://schemas.microsoft.com/office/drawing/2014/main" id="{1F31DC7E-5E77-3AE1-D2F0-54CC15CCB354}"/>
                </a:ext>
              </a:extLst>
            </p:cNvPr>
            <p:cNvSpPr/>
            <p:nvPr/>
          </p:nvSpPr>
          <p:spPr>
            <a:xfrm>
              <a:off x="1177582" y="2431875"/>
              <a:ext cx="163437" cy="94083"/>
            </a:xfrm>
            <a:custGeom>
              <a:avLst/>
              <a:gdLst/>
              <a:ahLst/>
              <a:cxnLst/>
              <a:rect l="l" t="t" r="r" b="b"/>
              <a:pathLst>
                <a:path w="5109" h="2941" extrusionOk="0">
                  <a:moveTo>
                    <a:pt x="4608" y="0"/>
                  </a:moveTo>
                  <a:lnTo>
                    <a:pt x="4370" y="143"/>
                  </a:lnTo>
                  <a:lnTo>
                    <a:pt x="4120" y="286"/>
                  </a:lnTo>
                  <a:lnTo>
                    <a:pt x="3929" y="393"/>
                  </a:lnTo>
                  <a:lnTo>
                    <a:pt x="3441" y="679"/>
                  </a:lnTo>
                  <a:lnTo>
                    <a:pt x="3239" y="798"/>
                  </a:lnTo>
                  <a:lnTo>
                    <a:pt x="2751" y="1072"/>
                  </a:lnTo>
                  <a:lnTo>
                    <a:pt x="2548" y="1191"/>
                  </a:lnTo>
                  <a:lnTo>
                    <a:pt x="2060" y="1476"/>
                  </a:lnTo>
                  <a:lnTo>
                    <a:pt x="1870" y="1584"/>
                  </a:lnTo>
                  <a:lnTo>
                    <a:pt x="1381" y="1869"/>
                  </a:lnTo>
                  <a:lnTo>
                    <a:pt x="1179" y="1976"/>
                  </a:lnTo>
                  <a:lnTo>
                    <a:pt x="691" y="2262"/>
                  </a:lnTo>
                  <a:lnTo>
                    <a:pt x="0" y="2655"/>
                  </a:lnTo>
                  <a:lnTo>
                    <a:pt x="488" y="2941"/>
                  </a:lnTo>
                  <a:lnTo>
                    <a:pt x="1179" y="2548"/>
                  </a:lnTo>
                  <a:lnTo>
                    <a:pt x="1667" y="2262"/>
                  </a:lnTo>
                  <a:lnTo>
                    <a:pt x="1870" y="2155"/>
                  </a:lnTo>
                  <a:lnTo>
                    <a:pt x="2358" y="1869"/>
                  </a:lnTo>
                  <a:lnTo>
                    <a:pt x="2560" y="1750"/>
                  </a:lnTo>
                  <a:lnTo>
                    <a:pt x="3048" y="1476"/>
                  </a:lnTo>
                  <a:lnTo>
                    <a:pt x="3239" y="1357"/>
                  </a:lnTo>
                  <a:lnTo>
                    <a:pt x="3727" y="1072"/>
                  </a:lnTo>
                  <a:lnTo>
                    <a:pt x="3929" y="964"/>
                  </a:lnTo>
                  <a:lnTo>
                    <a:pt x="4417" y="679"/>
                  </a:lnTo>
                  <a:lnTo>
                    <a:pt x="4620" y="560"/>
                  </a:lnTo>
                  <a:lnTo>
                    <a:pt x="4858" y="429"/>
                  </a:lnTo>
                  <a:lnTo>
                    <a:pt x="5108" y="286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819;p38">
              <a:extLst>
                <a:ext uri="{FF2B5EF4-FFF2-40B4-BE49-F238E27FC236}">
                  <a16:creationId xmlns:a16="http://schemas.microsoft.com/office/drawing/2014/main" id="{B4E1F9BA-F8AC-CB20-1FBB-33EEA1D4D838}"/>
                </a:ext>
              </a:extLst>
            </p:cNvPr>
            <p:cNvSpPr/>
            <p:nvPr/>
          </p:nvSpPr>
          <p:spPr>
            <a:xfrm>
              <a:off x="1331452" y="2419303"/>
              <a:ext cx="31254" cy="17914"/>
            </a:xfrm>
            <a:custGeom>
              <a:avLst/>
              <a:gdLst/>
              <a:ahLst/>
              <a:cxnLst/>
              <a:rect l="l" t="t" r="r" b="b"/>
              <a:pathLst>
                <a:path w="977" h="560" extrusionOk="0">
                  <a:moveTo>
                    <a:pt x="489" y="0"/>
                  </a:moveTo>
                  <a:lnTo>
                    <a:pt x="0" y="274"/>
                  </a:lnTo>
                  <a:lnTo>
                    <a:pt x="489" y="560"/>
                  </a:lnTo>
                  <a:lnTo>
                    <a:pt x="977" y="274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820;p38">
              <a:extLst>
                <a:ext uri="{FF2B5EF4-FFF2-40B4-BE49-F238E27FC236}">
                  <a16:creationId xmlns:a16="http://schemas.microsoft.com/office/drawing/2014/main" id="{347F0A02-3FC4-C5F4-49CD-7BBA9728476B}"/>
                </a:ext>
              </a:extLst>
            </p:cNvPr>
            <p:cNvSpPr/>
            <p:nvPr/>
          </p:nvSpPr>
          <p:spPr>
            <a:xfrm>
              <a:off x="1353525" y="2406347"/>
              <a:ext cx="31286" cy="18298"/>
            </a:xfrm>
            <a:custGeom>
              <a:avLst/>
              <a:gdLst/>
              <a:ahLst/>
              <a:cxnLst/>
              <a:rect l="l" t="t" r="r" b="b"/>
              <a:pathLst>
                <a:path w="978" h="572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72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21;p38">
              <a:extLst>
                <a:ext uri="{FF2B5EF4-FFF2-40B4-BE49-F238E27FC236}">
                  <a16:creationId xmlns:a16="http://schemas.microsoft.com/office/drawing/2014/main" id="{8D95CF31-2443-CD5D-37C3-2CE5AC724E5D}"/>
                </a:ext>
              </a:extLst>
            </p:cNvPr>
            <p:cNvSpPr/>
            <p:nvPr/>
          </p:nvSpPr>
          <p:spPr>
            <a:xfrm>
              <a:off x="1375630" y="2393775"/>
              <a:ext cx="31254" cy="17946"/>
            </a:xfrm>
            <a:custGeom>
              <a:avLst/>
              <a:gdLst/>
              <a:ahLst/>
              <a:cxnLst/>
              <a:rect l="l" t="t" r="r" b="b"/>
              <a:pathLst>
                <a:path w="977" h="561" extrusionOk="0">
                  <a:moveTo>
                    <a:pt x="489" y="0"/>
                  </a:moveTo>
                  <a:lnTo>
                    <a:pt x="1" y="286"/>
                  </a:lnTo>
                  <a:lnTo>
                    <a:pt x="489" y="560"/>
                  </a:lnTo>
                  <a:lnTo>
                    <a:pt x="977" y="286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22;p38">
              <a:extLst>
                <a:ext uri="{FF2B5EF4-FFF2-40B4-BE49-F238E27FC236}">
                  <a16:creationId xmlns:a16="http://schemas.microsoft.com/office/drawing/2014/main" id="{F6E2D9EC-C7F4-1BED-AB13-3D934192EE07}"/>
                </a:ext>
              </a:extLst>
            </p:cNvPr>
            <p:cNvSpPr/>
            <p:nvPr/>
          </p:nvSpPr>
          <p:spPr>
            <a:xfrm>
              <a:off x="1397351" y="2381203"/>
              <a:ext cx="31638" cy="17946"/>
            </a:xfrm>
            <a:custGeom>
              <a:avLst/>
              <a:gdLst/>
              <a:ahLst/>
              <a:cxnLst/>
              <a:rect l="l" t="t" r="r" b="b"/>
              <a:pathLst>
                <a:path w="989" h="561" extrusionOk="0">
                  <a:moveTo>
                    <a:pt x="488" y="1"/>
                  </a:moveTo>
                  <a:lnTo>
                    <a:pt x="0" y="274"/>
                  </a:lnTo>
                  <a:lnTo>
                    <a:pt x="500" y="560"/>
                  </a:lnTo>
                  <a:lnTo>
                    <a:pt x="988" y="274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823;p38">
            <a:extLst>
              <a:ext uri="{FF2B5EF4-FFF2-40B4-BE49-F238E27FC236}">
                <a16:creationId xmlns:a16="http://schemas.microsoft.com/office/drawing/2014/main" id="{01021BBE-EE7E-179A-94CD-B07F517F15E8}"/>
              </a:ext>
            </a:extLst>
          </p:cNvPr>
          <p:cNvGrpSpPr/>
          <p:nvPr/>
        </p:nvGrpSpPr>
        <p:grpSpPr>
          <a:xfrm>
            <a:off x="817371" y="3933392"/>
            <a:ext cx="583517" cy="326612"/>
            <a:chOff x="1366097" y="2245375"/>
            <a:chExt cx="184774" cy="103424"/>
          </a:xfrm>
        </p:grpSpPr>
        <p:sp>
          <p:nvSpPr>
            <p:cNvPr id="681" name="Google Shape;824;p38">
              <a:extLst>
                <a:ext uri="{FF2B5EF4-FFF2-40B4-BE49-F238E27FC236}">
                  <a16:creationId xmlns:a16="http://schemas.microsoft.com/office/drawing/2014/main" id="{4650A7FB-0D40-248A-3932-AE28074DC10C}"/>
                </a:ext>
              </a:extLst>
            </p:cNvPr>
            <p:cNvSpPr/>
            <p:nvPr/>
          </p:nvSpPr>
          <p:spPr>
            <a:xfrm>
              <a:off x="1366097" y="2249758"/>
              <a:ext cx="184774" cy="99041"/>
            </a:xfrm>
            <a:custGeom>
              <a:avLst/>
              <a:gdLst/>
              <a:ahLst/>
              <a:cxnLst/>
              <a:rect l="l" t="t" r="r" b="b"/>
              <a:pathLst>
                <a:path w="5776" h="3096" extrusionOk="0">
                  <a:moveTo>
                    <a:pt x="2777" y="0"/>
                  </a:moveTo>
                  <a:cubicBezTo>
                    <a:pt x="2319" y="0"/>
                    <a:pt x="1844" y="116"/>
                    <a:pt x="1477" y="347"/>
                  </a:cubicBezTo>
                  <a:lnTo>
                    <a:pt x="739" y="538"/>
                  </a:lnTo>
                  <a:cubicBezTo>
                    <a:pt x="1" y="1002"/>
                    <a:pt x="275" y="1859"/>
                    <a:pt x="1084" y="2193"/>
                  </a:cubicBezTo>
                  <a:lnTo>
                    <a:pt x="2966" y="2943"/>
                  </a:lnTo>
                  <a:cubicBezTo>
                    <a:pt x="3218" y="3046"/>
                    <a:pt x="3511" y="3095"/>
                    <a:pt x="3809" y="3095"/>
                  </a:cubicBezTo>
                  <a:cubicBezTo>
                    <a:pt x="4269" y="3095"/>
                    <a:pt x="4742" y="2976"/>
                    <a:pt x="5097" y="2752"/>
                  </a:cubicBezTo>
                  <a:cubicBezTo>
                    <a:pt x="5680" y="2383"/>
                    <a:pt x="5775" y="1835"/>
                    <a:pt x="5311" y="1454"/>
                  </a:cubicBezTo>
                  <a:lnTo>
                    <a:pt x="3978" y="359"/>
                  </a:lnTo>
                  <a:cubicBezTo>
                    <a:pt x="3684" y="119"/>
                    <a:pt x="3240" y="0"/>
                    <a:pt x="27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25;p38">
              <a:extLst>
                <a:ext uri="{FF2B5EF4-FFF2-40B4-BE49-F238E27FC236}">
                  <a16:creationId xmlns:a16="http://schemas.microsoft.com/office/drawing/2014/main" id="{C47D9D3F-7C56-810D-AEC8-118F81C30A88}"/>
                </a:ext>
              </a:extLst>
            </p:cNvPr>
            <p:cNvSpPr/>
            <p:nvPr/>
          </p:nvSpPr>
          <p:spPr>
            <a:xfrm>
              <a:off x="1371823" y="2245375"/>
              <a:ext cx="174473" cy="93763"/>
            </a:xfrm>
            <a:custGeom>
              <a:avLst/>
              <a:gdLst/>
              <a:ahLst/>
              <a:cxnLst/>
              <a:rect l="l" t="t" r="r" b="b"/>
              <a:pathLst>
                <a:path w="5454" h="2931" extrusionOk="0">
                  <a:moveTo>
                    <a:pt x="2324" y="0"/>
                  </a:moveTo>
                  <a:cubicBezTo>
                    <a:pt x="1919" y="0"/>
                    <a:pt x="1513" y="88"/>
                    <a:pt x="1203" y="270"/>
                  </a:cubicBezTo>
                  <a:lnTo>
                    <a:pt x="691" y="567"/>
                  </a:lnTo>
                  <a:cubicBezTo>
                    <a:pt x="0" y="960"/>
                    <a:pt x="96" y="1627"/>
                    <a:pt x="893" y="1972"/>
                  </a:cubicBezTo>
                  <a:lnTo>
                    <a:pt x="2763" y="2746"/>
                  </a:lnTo>
                  <a:cubicBezTo>
                    <a:pt x="3047" y="2870"/>
                    <a:pt x="3381" y="2930"/>
                    <a:pt x="3715" y="2930"/>
                  </a:cubicBezTo>
                  <a:cubicBezTo>
                    <a:pt x="4122" y="2930"/>
                    <a:pt x="4527" y="2840"/>
                    <a:pt x="4834" y="2663"/>
                  </a:cubicBezTo>
                  <a:cubicBezTo>
                    <a:pt x="5394" y="2342"/>
                    <a:pt x="5454" y="1830"/>
                    <a:pt x="4989" y="1460"/>
                  </a:cubicBezTo>
                  <a:lnTo>
                    <a:pt x="3632" y="389"/>
                  </a:lnTo>
                  <a:cubicBezTo>
                    <a:pt x="3317" y="133"/>
                    <a:pt x="2821" y="0"/>
                    <a:pt x="2324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26;p38">
              <a:extLst>
                <a:ext uri="{FF2B5EF4-FFF2-40B4-BE49-F238E27FC236}">
                  <a16:creationId xmlns:a16="http://schemas.microsoft.com/office/drawing/2014/main" id="{E13BF02B-F199-9A43-B3EC-214D4F717A25}"/>
                </a:ext>
              </a:extLst>
            </p:cNvPr>
            <p:cNvSpPr/>
            <p:nvPr/>
          </p:nvSpPr>
          <p:spPr>
            <a:xfrm>
              <a:off x="1419040" y="2259483"/>
              <a:ext cx="35829" cy="19738"/>
            </a:xfrm>
            <a:custGeom>
              <a:avLst/>
              <a:gdLst/>
              <a:ahLst/>
              <a:cxnLst/>
              <a:rect l="l" t="t" r="r" b="b"/>
              <a:pathLst>
                <a:path w="1120" h="617" extrusionOk="0">
                  <a:moveTo>
                    <a:pt x="263" y="1"/>
                  </a:moveTo>
                  <a:cubicBezTo>
                    <a:pt x="205" y="1"/>
                    <a:pt x="143" y="16"/>
                    <a:pt x="96" y="43"/>
                  </a:cubicBezTo>
                  <a:cubicBezTo>
                    <a:pt x="13" y="91"/>
                    <a:pt x="1" y="162"/>
                    <a:pt x="72" y="210"/>
                  </a:cubicBezTo>
                  <a:lnTo>
                    <a:pt x="739" y="591"/>
                  </a:lnTo>
                  <a:cubicBezTo>
                    <a:pt x="772" y="607"/>
                    <a:pt x="818" y="616"/>
                    <a:pt x="866" y="616"/>
                  </a:cubicBezTo>
                  <a:cubicBezTo>
                    <a:pt x="922" y="616"/>
                    <a:pt x="980" y="604"/>
                    <a:pt x="1025" y="579"/>
                  </a:cubicBezTo>
                  <a:cubicBezTo>
                    <a:pt x="1108" y="519"/>
                    <a:pt x="1120" y="448"/>
                    <a:pt x="1049" y="412"/>
                  </a:cubicBezTo>
                  <a:lnTo>
                    <a:pt x="382" y="31"/>
                  </a:lnTo>
                  <a:cubicBezTo>
                    <a:pt x="350" y="10"/>
                    <a:pt x="308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836;p38">
            <a:extLst>
              <a:ext uri="{FF2B5EF4-FFF2-40B4-BE49-F238E27FC236}">
                <a16:creationId xmlns:a16="http://schemas.microsoft.com/office/drawing/2014/main" id="{E4507581-3631-C8CD-3458-68E2A60B17CB}"/>
              </a:ext>
            </a:extLst>
          </p:cNvPr>
          <p:cNvSpPr/>
          <p:nvPr/>
        </p:nvSpPr>
        <p:spPr>
          <a:xfrm>
            <a:off x="16933" y="4478887"/>
            <a:ext cx="528900" cy="601800"/>
          </a:xfrm>
          <a:prstGeom prst="upArrow">
            <a:avLst>
              <a:gd name="adj1" fmla="val 50000"/>
              <a:gd name="adj2" fmla="val 67875"/>
            </a:avLst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838;p38">
            <a:extLst>
              <a:ext uri="{FF2B5EF4-FFF2-40B4-BE49-F238E27FC236}">
                <a16:creationId xmlns:a16="http://schemas.microsoft.com/office/drawing/2014/main" id="{4DEDFFC3-AEF9-165E-4EE2-AE69DFDD4E8B}"/>
              </a:ext>
            </a:extLst>
          </p:cNvPr>
          <p:cNvGrpSpPr/>
          <p:nvPr/>
        </p:nvGrpSpPr>
        <p:grpSpPr>
          <a:xfrm>
            <a:off x="1563805" y="3760714"/>
            <a:ext cx="905514" cy="1075098"/>
            <a:chOff x="1673102" y="2206764"/>
            <a:chExt cx="335575" cy="398435"/>
          </a:xfrm>
        </p:grpSpPr>
        <p:sp>
          <p:nvSpPr>
            <p:cNvPr id="686" name="Google Shape;839;p38">
              <a:extLst>
                <a:ext uri="{FF2B5EF4-FFF2-40B4-BE49-F238E27FC236}">
                  <a16:creationId xmlns:a16="http://schemas.microsoft.com/office/drawing/2014/main" id="{341D6891-1289-7F1C-8F3E-CA2209382B21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40;p38">
              <a:extLst>
                <a:ext uri="{FF2B5EF4-FFF2-40B4-BE49-F238E27FC236}">
                  <a16:creationId xmlns:a16="http://schemas.microsoft.com/office/drawing/2014/main" id="{60D54CB3-2A8A-F0A8-F269-5BCADF6C7DB0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41;p38">
              <a:extLst>
                <a:ext uri="{FF2B5EF4-FFF2-40B4-BE49-F238E27FC236}">
                  <a16:creationId xmlns:a16="http://schemas.microsoft.com/office/drawing/2014/main" id="{9B5FD6D9-EE4A-11D6-1A2E-F9A06B3992B9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42;p38">
              <a:extLst>
                <a:ext uri="{FF2B5EF4-FFF2-40B4-BE49-F238E27FC236}">
                  <a16:creationId xmlns:a16="http://schemas.microsoft.com/office/drawing/2014/main" id="{C8219C48-7D0B-7A97-60A6-C265B3B7DD64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43;p38">
              <a:extLst>
                <a:ext uri="{FF2B5EF4-FFF2-40B4-BE49-F238E27FC236}">
                  <a16:creationId xmlns:a16="http://schemas.microsoft.com/office/drawing/2014/main" id="{314519B4-6785-CD2B-13F0-EC105BABBB3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44;p38">
              <a:extLst>
                <a:ext uri="{FF2B5EF4-FFF2-40B4-BE49-F238E27FC236}">
                  <a16:creationId xmlns:a16="http://schemas.microsoft.com/office/drawing/2014/main" id="{5D65E60B-8AED-F4E6-B249-31F86D308FB2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45;p38">
              <a:extLst>
                <a:ext uri="{FF2B5EF4-FFF2-40B4-BE49-F238E27FC236}">
                  <a16:creationId xmlns:a16="http://schemas.microsoft.com/office/drawing/2014/main" id="{C8D4F563-AE91-A006-B0D3-EB0BAC169969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E5C3BA45-939F-F2C2-2A43-7CE4134A1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150" y="165657"/>
            <a:ext cx="8429700" cy="9296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es DDL y DML, adicionalmente muestra un ejemplo en la base de datos UNIFRANZITOS.</a:t>
            </a:r>
          </a:p>
        </p:txBody>
      </p:sp>
      <p:sp>
        <p:nvSpPr>
          <p:cNvPr id="4" name="Google Shape;690;p41">
            <a:extLst>
              <a:ext uri="{FF2B5EF4-FFF2-40B4-BE49-F238E27FC236}">
                <a16:creationId xmlns:a16="http://schemas.microsoft.com/office/drawing/2014/main" id="{A13171E0-1BF8-B94C-C1A6-62FB8D08683D}"/>
              </a:ext>
            </a:extLst>
          </p:cNvPr>
          <p:cNvSpPr txBox="1">
            <a:spLocks/>
          </p:cNvSpPr>
          <p:nvPr/>
        </p:nvSpPr>
        <p:spPr>
          <a:xfrm>
            <a:off x="4788585" y="3413613"/>
            <a:ext cx="3819125" cy="1088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hlink"/>
              </a:buClr>
              <a:buSzPts val="1100"/>
            </a:pPr>
            <a:r>
              <a:rPr lang="es-E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la manipulación de datos a través de gestores de datos, permitiendo realizar modificaciones, consultas de los datos que se tienen en la Base de Datos.</a:t>
            </a:r>
          </a:p>
        </p:txBody>
      </p:sp>
      <p:grpSp>
        <p:nvGrpSpPr>
          <p:cNvPr id="7" name="Google Shape;698;p41">
            <a:extLst>
              <a:ext uri="{FF2B5EF4-FFF2-40B4-BE49-F238E27FC236}">
                <a16:creationId xmlns:a16="http://schemas.microsoft.com/office/drawing/2014/main" id="{69367D0E-7B57-A487-FC00-67BBFD7D0CEC}"/>
              </a:ext>
            </a:extLst>
          </p:cNvPr>
          <p:cNvGrpSpPr/>
          <p:nvPr/>
        </p:nvGrpSpPr>
        <p:grpSpPr>
          <a:xfrm>
            <a:off x="7499972" y="1039819"/>
            <a:ext cx="953591" cy="334099"/>
            <a:chOff x="2271950" y="2722775"/>
            <a:chExt cx="575875" cy="201775"/>
          </a:xfrm>
        </p:grpSpPr>
        <p:sp>
          <p:nvSpPr>
            <p:cNvPr id="8" name="Google Shape;699;p41">
              <a:extLst>
                <a:ext uri="{FF2B5EF4-FFF2-40B4-BE49-F238E27FC236}">
                  <a16:creationId xmlns:a16="http://schemas.microsoft.com/office/drawing/2014/main" id="{5561B446-4F33-E96F-CFD4-B23C73DE34E4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700;p41">
              <a:extLst>
                <a:ext uri="{FF2B5EF4-FFF2-40B4-BE49-F238E27FC236}">
                  <a16:creationId xmlns:a16="http://schemas.microsoft.com/office/drawing/2014/main" id="{15112892-5DFB-270E-7970-FCC000C32422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701;p41">
              <a:extLst>
                <a:ext uri="{FF2B5EF4-FFF2-40B4-BE49-F238E27FC236}">
                  <a16:creationId xmlns:a16="http://schemas.microsoft.com/office/drawing/2014/main" id="{CE362FB5-CF31-5DCE-6388-7BB493358AC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702;p41">
              <a:extLst>
                <a:ext uri="{FF2B5EF4-FFF2-40B4-BE49-F238E27FC236}">
                  <a16:creationId xmlns:a16="http://schemas.microsoft.com/office/drawing/2014/main" id="{A7D272E3-2EDD-0A21-B111-CAE0EE086D0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703;p41">
              <a:extLst>
                <a:ext uri="{FF2B5EF4-FFF2-40B4-BE49-F238E27FC236}">
                  <a16:creationId xmlns:a16="http://schemas.microsoft.com/office/drawing/2014/main" id="{52F07CFA-8F9D-5998-564B-41EB60A10E2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704;p41">
            <a:extLst>
              <a:ext uri="{FF2B5EF4-FFF2-40B4-BE49-F238E27FC236}">
                <a16:creationId xmlns:a16="http://schemas.microsoft.com/office/drawing/2014/main" id="{056BFE63-F9D4-AF83-86F2-A68C0BB638FA}"/>
              </a:ext>
            </a:extLst>
          </p:cNvPr>
          <p:cNvSpPr/>
          <p:nvPr/>
        </p:nvSpPr>
        <p:spPr>
          <a:xfrm rot="15777415">
            <a:off x="1752042" y="1977881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705;p41">
            <a:extLst>
              <a:ext uri="{FF2B5EF4-FFF2-40B4-BE49-F238E27FC236}">
                <a16:creationId xmlns:a16="http://schemas.microsoft.com/office/drawing/2014/main" id="{F48F6607-3ECC-D703-90F4-8514919AC8C1}"/>
              </a:ext>
            </a:extLst>
          </p:cNvPr>
          <p:cNvSpPr/>
          <p:nvPr/>
        </p:nvSpPr>
        <p:spPr>
          <a:xfrm rot="15777415">
            <a:off x="1927742" y="24736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706;p41">
            <a:extLst>
              <a:ext uri="{FF2B5EF4-FFF2-40B4-BE49-F238E27FC236}">
                <a16:creationId xmlns:a16="http://schemas.microsoft.com/office/drawing/2014/main" id="{675BA15E-AE75-FFE7-8828-2EAAE46BC45D}"/>
              </a:ext>
            </a:extLst>
          </p:cNvPr>
          <p:cNvSpPr/>
          <p:nvPr/>
        </p:nvSpPr>
        <p:spPr>
          <a:xfrm>
            <a:off x="5272528" y="157734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707;p41">
            <a:extLst>
              <a:ext uri="{FF2B5EF4-FFF2-40B4-BE49-F238E27FC236}">
                <a16:creationId xmlns:a16="http://schemas.microsoft.com/office/drawing/2014/main" id="{5482C8DA-9B25-5BA0-E92E-CA3330750540}"/>
              </a:ext>
            </a:extLst>
          </p:cNvPr>
          <p:cNvSpPr/>
          <p:nvPr/>
        </p:nvSpPr>
        <p:spPr>
          <a:xfrm>
            <a:off x="7906641" y="168549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709;p41">
            <a:extLst>
              <a:ext uri="{FF2B5EF4-FFF2-40B4-BE49-F238E27FC236}">
                <a16:creationId xmlns:a16="http://schemas.microsoft.com/office/drawing/2014/main" id="{8E88C4CF-DE13-C434-D17D-27BBEA87BC24}"/>
              </a:ext>
            </a:extLst>
          </p:cNvPr>
          <p:cNvSpPr/>
          <p:nvPr/>
        </p:nvSpPr>
        <p:spPr>
          <a:xfrm>
            <a:off x="8117780" y="194431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710;p41">
            <a:extLst>
              <a:ext uri="{FF2B5EF4-FFF2-40B4-BE49-F238E27FC236}">
                <a16:creationId xmlns:a16="http://schemas.microsoft.com/office/drawing/2014/main" id="{2163C12C-8B13-AB88-1778-0680BF5A24BF}"/>
              </a:ext>
            </a:extLst>
          </p:cNvPr>
          <p:cNvSpPr/>
          <p:nvPr/>
        </p:nvSpPr>
        <p:spPr>
          <a:xfrm>
            <a:off x="4294715" y="386590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711;p41">
            <a:extLst>
              <a:ext uri="{FF2B5EF4-FFF2-40B4-BE49-F238E27FC236}">
                <a16:creationId xmlns:a16="http://schemas.microsoft.com/office/drawing/2014/main" id="{88419967-B863-5E82-29BF-290138155128}"/>
              </a:ext>
            </a:extLst>
          </p:cNvPr>
          <p:cNvSpPr/>
          <p:nvPr/>
        </p:nvSpPr>
        <p:spPr>
          <a:xfrm rot="14091657">
            <a:off x="1569657" y="232216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712;p41">
            <a:extLst>
              <a:ext uri="{FF2B5EF4-FFF2-40B4-BE49-F238E27FC236}">
                <a16:creationId xmlns:a16="http://schemas.microsoft.com/office/drawing/2014/main" id="{4BA85E8D-8419-ABB9-B74B-427EACB1C7C4}"/>
              </a:ext>
            </a:extLst>
          </p:cNvPr>
          <p:cNvSpPr/>
          <p:nvPr/>
        </p:nvSpPr>
        <p:spPr>
          <a:xfrm>
            <a:off x="7286541" y="74031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714;p41">
            <a:extLst>
              <a:ext uri="{FF2B5EF4-FFF2-40B4-BE49-F238E27FC236}">
                <a16:creationId xmlns:a16="http://schemas.microsoft.com/office/drawing/2014/main" id="{746CCC44-8F94-E154-B787-91BE1E85C6DA}"/>
              </a:ext>
            </a:extLst>
          </p:cNvPr>
          <p:cNvSpPr/>
          <p:nvPr/>
        </p:nvSpPr>
        <p:spPr>
          <a:xfrm>
            <a:off x="6269515" y="140090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715;p41">
            <a:extLst>
              <a:ext uri="{FF2B5EF4-FFF2-40B4-BE49-F238E27FC236}">
                <a16:creationId xmlns:a16="http://schemas.microsoft.com/office/drawing/2014/main" id="{6EA4AB53-47B9-3DE2-36F8-35E991BC7388}"/>
              </a:ext>
            </a:extLst>
          </p:cNvPr>
          <p:cNvSpPr/>
          <p:nvPr/>
        </p:nvSpPr>
        <p:spPr>
          <a:xfrm rot="15777415">
            <a:off x="2611917" y="2851314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716;p41">
            <a:extLst>
              <a:ext uri="{FF2B5EF4-FFF2-40B4-BE49-F238E27FC236}">
                <a16:creationId xmlns:a16="http://schemas.microsoft.com/office/drawing/2014/main" id="{E9E7208F-691E-9915-D039-1C2E3E3E6C16}"/>
              </a:ext>
            </a:extLst>
          </p:cNvPr>
          <p:cNvSpPr/>
          <p:nvPr/>
        </p:nvSpPr>
        <p:spPr>
          <a:xfrm>
            <a:off x="4331691" y="2275196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Y</a:t>
            </a:r>
          </a:p>
        </p:txBody>
      </p:sp>
      <p:sp>
        <p:nvSpPr>
          <p:cNvPr id="25" name="Google Shape;717;p41">
            <a:extLst>
              <a:ext uri="{FF2B5EF4-FFF2-40B4-BE49-F238E27FC236}">
                <a16:creationId xmlns:a16="http://schemas.microsoft.com/office/drawing/2014/main" id="{BC68AC53-6507-D459-DDF2-CBD3F8386481}"/>
              </a:ext>
            </a:extLst>
          </p:cNvPr>
          <p:cNvSpPr/>
          <p:nvPr/>
        </p:nvSpPr>
        <p:spPr>
          <a:xfrm rot="1379347">
            <a:off x="285166" y="261208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718;p41">
            <a:extLst>
              <a:ext uri="{FF2B5EF4-FFF2-40B4-BE49-F238E27FC236}">
                <a16:creationId xmlns:a16="http://schemas.microsoft.com/office/drawing/2014/main" id="{D3C4AF7F-E696-A849-4FF1-2761B72F7C76}"/>
              </a:ext>
            </a:extLst>
          </p:cNvPr>
          <p:cNvSpPr/>
          <p:nvPr/>
        </p:nvSpPr>
        <p:spPr>
          <a:xfrm rot="15777415">
            <a:off x="1142518" y="2742870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29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803288E-D32B-8025-8BB2-B4DFE632EBDA}"/>
              </a:ext>
            </a:extLst>
          </p:cNvPr>
          <p:cNvSpPr/>
          <p:nvPr/>
        </p:nvSpPr>
        <p:spPr>
          <a:xfrm rot="5400000">
            <a:off x="8181969" y="4792757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730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2087B69-3F26-45BD-EEFF-3BF1D69CE035}"/>
              </a:ext>
            </a:extLst>
          </p:cNvPr>
          <p:cNvSpPr/>
          <p:nvPr/>
        </p:nvSpPr>
        <p:spPr>
          <a:xfrm rot="-5400000" flipH="1">
            <a:off x="698519" y="4792757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448;p37">
            <a:extLst>
              <a:ext uri="{FF2B5EF4-FFF2-40B4-BE49-F238E27FC236}">
                <a16:creationId xmlns:a16="http://schemas.microsoft.com/office/drawing/2014/main" id="{BCE783C1-5A0D-6436-AA6A-7277D00BAE6A}"/>
              </a:ext>
            </a:extLst>
          </p:cNvPr>
          <p:cNvGrpSpPr/>
          <p:nvPr/>
        </p:nvGrpSpPr>
        <p:grpSpPr>
          <a:xfrm>
            <a:off x="7095753" y="1770670"/>
            <a:ext cx="695830" cy="243805"/>
            <a:chOff x="2271950" y="2722775"/>
            <a:chExt cx="575875" cy="201775"/>
          </a:xfrm>
        </p:grpSpPr>
        <p:sp>
          <p:nvSpPr>
            <p:cNvPr id="30" name="Google Shape;449;p37">
              <a:extLst>
                <a:ext uri="{FF2B5EF4-FFF2-40B4-BE49-F238E27FC236}">
                  <a16:creationId xmlns:a16="http://schemas.microsoft.com/office/drawing/2014/main" id="{AB85D14A-6EEA-7D7C-5E40-BD84B947344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0;p37">
              <a:extLst>
                <a:ext uri="{FF2B5EF4-FFF2-40B4-BE49-F238E27FC236}">
                  <a16:creationId xmlns:a16="http://schemas.microsoft.com/office/drawing/2014/main" id="{0C65E550-9271-5132-6DD2-89F7B3108DD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51;p37">
              <a:extLst>
                <a:ext uri="{FF2B5EF4-FFF2-40B4-BE49-F238E27FC236}">
                  <a16:creationId xmlns:a16="http://schemas.microsoft.com/office/drawing/2014/main" id="{C3CF077D-4AAC-7A9C-6C17-84DCA45A1C5B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52;p37">
              <a:extLst>
                <a:ext uri="{FF2B5EF4-FFF2-40B4-BE49-F238E27FC236}">
                  <a16:creationId xmlns:a16="http://schemas.microsoft.com/office/drawing/2014/main" id="{6E0B65B8-AE27-E897-2876-9A373396B289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53;p37">
              <a:extLst>
                <a:ext uri="{FF2B5EF4-FFF2-40B4-BE49-F238E27FC236}">
                  <a16:creationId xmlns:a16="http://schemas.microsoft.com/office/drawing/2014/main" id="{EBC8FB8C-CA66-EFB3-125B-CC95D6F94BD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464;p37">
            <a:extLst>
              <a:ext uri="{FF2B5EF4-FFF2-40B4-BE49-F238E27FC236}">
                <a16:creationId xmlns:a16="http://schemas.microsoft.com/office/drawing/2014/main" id="{62C4C193-E87B-B473-1ED1-F003D7F38DCC}"/>
              </a:ext>
            </a:extLst>
          </p:cNvPr>
          <p:cNvGrpSpPr/>
          <p:nvPr/>
        </p:nvGrpSpPr>
        <p:grpSpPr>
          <a:xfrm rot="5400000">
            <a:off x="6938744" y="2072494"/>
            <a:ext cx="65475" cy="397950"/>
            <a:chOff x="2551425" y="1409425"/>
            <a:chExt cx="65475" cy="397950"/>
          </a:xfrm>
        </p:grpSpPr>
        <p:sp>
          <p:nvSpPr>
            <p:cNvPr id="36" name="Google Shape;465;p37">
              <a:extLst>
                <a:ext uri="{FF2B5EF4-FFF2-40B4-BE49-F238E27FC236}">
                  <a16:creationId xmlns:a16="http://schemas.microsoft.com/office/drawing/2014/main" id="{6BFA64E0-C439-024A-6862-0DC8CE79B6A1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66;p37">
              <a:extLst>
                <a:ext uri="{FF2B5EF4-FFF2-40B4-BE49-F238E27FC236}">
                  <a16:creationId xmlns:a16="http://schemas.microsoft.com/office/drawing/2014/main" id="{71F7A3CC-E7C7-0EDC-D640-BA1A15037102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67;p37">
              <a:extLst>
                <a:ext uri="{FF2B5EF4-FFF2-40B4-BE49-F238E27FC236}">
                  <a16:creationId xmlns:a16="http://schemas.microsoft.com/office/drawing/2014/main" id="{1816065C-3F78-8036-D0E1-194516C61182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68;p37">
              <a:extLst>
                <a:ext uri="{FF2B5EF4-FFF2-40B4-BE49-F238E27FC236}">
                  <a16:creationId xmlns:a16="http://schemas.microsoft.com/office/drawing/2014/main" id="{ED86D9D4-D926-762B-A028-25279206FA18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69;p37">
              <a:extLst>
                <a:ext uri="{FF2B5EF4-FFF2-40B4-BE49-F238E27FC236}">
                  <a16:creationId xmlns:a16="http://schemas.microsoft.com/office/drawing/2014/main" id="{853E0848-2F7B-A965-AE0D-F5FFC1F02089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70;p37">
              <a:extLst>
                <a:ext uri="{FF2B5EF4-FFF2-40B4-BE49-F238E27FC236}">
                  <a16:creationId xmlns:a16="http://schemas.microsoft.com/office/drawing/2014/main" id="{EFD106EB-59AA-0B02-675F-1BA70B2551BB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71;p37">
              <a:extLst>
                <a:ext uri="{FF2B5EF4-FFF2-40B4-BE49-F238E27FC236}">
                  <a16:creationId xmlns:a16="http://schemas.microsoft.com/office/drawing/2014/main" id="{FB60B2DA-47B0-3194-6E3D-05D29D4F0473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72;p37">
              <a:extLst>
                <a:ext uri="{FF2B5EF4-FFF2-40B4-BE49-F238E27FC236}">
                  <a16:creationId xmlns:a16="http://schemas.microsoft.com/office/drawing/2014/main" id="{F70A85BD-37AC-DA47-82D0-683E3660CACF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73;p37">
              <a:extLst>
                <a:ext uri="{FF2B5EF4-FFF2-40B4-BE49-F238E27FC236}">
                  <a16:creationId xmlns:a16="http://schemas.microsoft.com/office/drawing/2014/main" id="{B51E8932-4EBC-D92D-663E-8B4345DD99DF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74;p37">
              <a:extLst>
                <a:ext uri="{FF2B5EF4-FFF2-40B4-BE49-F238E27FC236}">
                  <a16:creationId xmlns:a16="http://schemas.microsoft.com/office/drawing/2014/main" id="{6BB1FE45-6BD4-6CB1-D532-741DA56AFA14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698;p41">
            <a:extLst>
              <a:ext uri="{FF2B5EF4-FFF2-40B4-BE49-F238E27FC236}">
                <a16:creationId xmlns:a16="http://schemas.microsoft.com/office/drawing/2014/main" id="{CF1B0943-09E0-3D00-9F13-A78CEC9CAA48}"/>
              </a:ext>
            </a:extLst>
          </p:cNvPr>
          <p:cNvGrpSpPr/>
          <p:nvPr/>
        </p:nvGrpSpPr>
        <p:grpSpPr>
          <a:xfrm>
            <a:off x="278603" y="1892572"/>
            <a:ext cx="953591" cy="334099"/>
            <a:chOff x="2271950" y="2722775"/>
            <a:chExt cx="575875" cy="201775"/>
          </a:xfrm>
        </p:grpSpPr>
        <p:sp>
          <p:nvSpPr>
            <p:cNvPr id="47" name="Google Shape;699;p41">
              <a:extLst>
                <a:ext uri="{FF2B5EF4-FFF2-40B4-BE49-F238E27FC236}">
                  <a16:creationId xmlns:a16="http://schemas.microsoft.com/office/drawing/2014/main" id="{093B0827-91B4-8C32-3341-D79B907F6F54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0;p41">
              <a:extLst>
                <a:ext uri="{FF2B5EF4-FFF2-40B4-BE49-F238E27FC236}">
                  <a16:creationId xmlns:a16="http://schemas.microsoft.com/office/drawing/2014/main" id="{E9FD60A0-EBC5-A60F-0A55-E197B152E96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1;p41">
              <a:extLst>
                <a:ext uri="{FF2B5EF4-FFF2-40B4-BE49-F238E27FC236}">
                  <a16:creationId xmlns:a16="http://schemas.microsoft.com/office/drawing/2014/main" id="{97C649D5-C785-F61D-591C-F27D2E499D8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2;p41">
              <a:extLst>
                <a:ext uri="{FF2B5EF4-FFF2-40B4-BE49-F238E27FC236}">
                  <a16:creationId xmlns:a16="http://schemas.microsoft.com/office/drawing/2014/main" id="{420DF351-67BF-029B-8593-411380E171DD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3;p41">
              <a:extLst>
                <a:ext uri="{FF2B5EF4-FFF2-40B4-BE49-F238E27FC236}">
                  <a16:creationId xmlns:a16="http://schemas.microsoft.com/office/drawing/2014/main" id="{96FBB9BE-EDFF-128C-4940-C67AA068B26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" name="Google Shape;698;p41">
            <a:extLst>
              <a:ext uri="{FF2B5EF4-FFF2-40B4-BE49-F238E27FC236}">
                <a16:creationId xmlns:a16="http://schemas.microsoft.com/office/drawing/2014/main" id="{3AFFCED4-8719-0961-5B13-C700A50A3F54}"/>
              </a:ext>
            </a:extLst>
          </p:cNvPr>
          <p:cNvGrpSpPr/>
          <p:nvPr/>
        </p:nvGrpSpPr>
        <p:grpSpPr>
          <a:xfrm>
            <a:off x="7923001" y="2655847"/>
            <a:ext cx="953591" cy="334099"/>
            <a:chOff x="2271950" y="2722775"/>
            <a:chExt cx="575875" cy="201775"/>
          </a:xfrm>
        </p:grpSpPr>
        <p:sp>
          <p:nvSpPr>
            <p:cNvPr id="53" name="Google Shape;699;p41">
              <a:extLst>
                <a:ext uri="{FF2B5EF4-FFF2-40B4-BE49-F238E27FC236}">
                  <a16:creationId xmlns:a16="http://schemas.microsoft.com/office/drawing/2014/main" id="{37E57CF3-FDDC-41F9-F6F0-35214F097833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00;p41">
              <a:extLst>
                <a:ext uri="{FF2B5EF4-FFF2-40B4-BE49-F238E27FC236}">
                  <a16:creationId xmlns:a16="http://schemas.microsoft.com/office/drawing/2014/main" id="{FA0C9FDB-7537-EE01-641E-4B7C1BEFD9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701;p41">
              <a:extLst>
                <a:ext uri="{FF2B5EF4-FFF2-40B4-BE49-F238E27FC236}">
                  <a16:creationId xmlns:a16="http://schemas.microsoft.com/office/drawing/2014/main" id="{F93CE10B-23E7-E56F-17D4-FB8D87105AF7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702;p41">
              <a:extLst>
                <a:ext uri="{FF2B5EF4-FFF2-40B4-BE49-F238E27FC236}">
                  <a16:creationId xmlns:a16="http://schemas.microsoft.com/office/drawing/2014/main" id="{7198B32B-4125-91A9-76D0-F835BF72724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03;p41">
              <a:extLst>
                <a:ext uri="{FF2B5EF4-FFF2-40B4-BE49-F238E27FC236}">
                  <a16:creationId xmlns:a16="http://schemas.microsoft.com/office/drawing/2014/main" id="{440CF2A4-31A6-0D27-9EF1-8A5EA8099D0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" name="Google Shape;688;p41">
            <a:extLst>
              <a:ext uri="{FF2B5EF4-FFF2-40B4-BE49-F238E27FC236}">
                <a16:creationId xmlns:a16="http://schemas.microsoft.com/office/drawing/2014/main" id="{32DA0F7D-F4A7-0110-CB8F-BCC4B3496806}"/>
              </a:ext>
            </a:extLst>
          </p:cNvPr>
          <p:cNvSpPr txBox="1">
            <a:spLocks/>
          </p:cNvSpPr>
          <p:nvPr/>
        </p:nvSpPr>
        <p:spPr>
          <a:xfrm>
            <a:off x="608873" y="3404677"/>
            <a:ext cx="3819125" cy="1042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hlink"/>
              </a:buClr>
              <a:buSzPts val="1100"/>
            </a:pPr>
            <a:r>
              <a:rPr lang="es-E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Sirve para crear y modificar la estructura de una Base de Datos se, DDL la conoce también como Lenguaje de Definición de Datos.</a:t>
            </a:r>
          </a:p>
        </p:txBody>
      </p:sp>
      <p:grpSp>
        <p:nvGrpSpPr>
          <p:cNvPr id="61" name="Google Shape;698;p41">
            <a:extLst>
              <a:ext uri="{FF2B5EF4-FFF2-40B4-BE49-F238E27FC236}">
                <a16:creationId xmlns:a16="http://schemas.microsoft.com/office/drawing/2014/main" id="{3042871F-757E-D6A0-F27A-58066B8FC6A2}"/>
              </a:ext>
            </a:extLst>
          </p:cNvPr>
          <p:cNvGrpSpPr/>
          <p:nvPr/>
        </p:nvGrpSpPr>
        <p:grpSpPr>
          <a:xfrm>
            <a:off x="7286541" y="4303040"/>
            <a:ext cx="953591" cy="334099"/>
            <a:chOff x="2271950" y="2722775"/>
            <a:chExt cx="575875" cy="201775"/>
          </a:xfrm>
        </p:grpSpPr>
        <p:sp>
          <p:nvSpPr>
            <p:cNvPr id="62" name="Google Shape;699;p41">
              <a:extLst>
                <a:ext uri="{FF2B5EF4-FFF2-40B4-BE49-F238E27FC236}">
                  <a16:creationId xmlns:a16="http://schemas.microsoft.com/office/drawing/2014/main" id="{0ABAF3F9-0746-86A3-2F78-BA950BC3C47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700;p41">
              <a:extLst>
                <a:ext uri="{FF2B5EF4-FFF2-40B4-BE49-F238E27FC236}">
                  <a16:creationId xmlns:a16="http://schemas.microsoft.com/office/drawing/2014/main" id="{DFDEBF8B-80C4-A045-A991-6E02951FCD6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701;p41">
              <a:extLst>
                <a:ext uri="{FF2B5EF4-FFF2-40B4-BE49-F238E27FC236}">
                  <a16:creationId xmlns:a16="http://schemas.microsoft.com/office/drawing/2014/main" id="{2C9F918B-6D68-431C-6330-CCEA6CD08E07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702;p41">
              <a:extLst>
                <a:ext uri="{FF2B5EF4-FFF2-40B4-BE49-F238E27FC236}">
                  <a16:creationId xmlns:a16="http://schemas.microsoft.com/office/drawing/2014/main" id="{0D0C154B-9B4B-7B95-B322-47D110F9A74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703;p41">
              <a:extLst>
                <a:ext uri="{FF2B5EF4-FFF2-40B4-BE49-F238E27FC236}">
                  <a16:creationId xmlns:a16="http://schemas.microsoft.com/office/drawing/2014/main" id="{608D5430-0232-17E7-EDA2-16E7DC790B2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7" name="Google Shape;698;p41">
            <a:extLst>
              <a:ext uri="{FF2B5EF4-FFF2-40B4-BE49-F238E27FC236}">
                <a16:creationId xmlns:a16="http://schemas.microsoft.com/office/drawing/2014/main" id="{9FB64EE5-E20B-AE12-D6E8-723C4F0CB0FA}"/>
              </a:ext>
            </a:extLst>
          </p:cNvPr>
          <p:cNvGrpSpPr/>
          <p:nvPr/>
        </p:nvGrpSpPr>
        <p:grpSpPr>
          <a:xfrm>
            <a:off x="1406485" y="4334701"/>
            <a:ext cx="953591" cy="334099"/>
            <a:chOff x="2271950" y="2722775"/>
            <a:chExt cx="575875" cy="201775"/>
          </a:xfrm>
        </p:grpSpPr>
        <p:sp>
          <p:nvSpPr>
            <p:cNvPr id="68" name="Google Shape;699;p41">
              <a:extLst>
                <a:ext uri="{FF2B5EF4-FFF2-40B4-BE49-F238E27FC236}">
                  <a16:creationId xmlns:a16="http://schemas.microsoft.com/office/drawing/2014/main" id="{751A5D60-B357-2F99-FFBF-3E9277CB470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700;p41">
              <a:extLst>
                <a:ext uri="{FF2B5EF4-FFF2-40B4-BE49-F238E27FC236}">
                  <a16:creationId xmlns:a16="http://schemas.microsoft.com/office/drawing/2014/main" id="{659C73CD-63D6-F3CC-16D5-F8C08B64D8D7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1;p41">
              <a:extLst>
                <a:ext uri="{FF2B5EF4-FFF2-40B4-BE49-F238E27FC236}">
                  <a16:creationId xmlns:a16="http://schemas.microsoft.com/office/drawing/2014/main" id="{865984B0-0038-8057-CE9E-04912718B72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02;p41">
              <a:extLst>
                <a:ext uri="{FF2B5EF4-FFF2-40B4-BE49-F238E27FC236}">
                  <a16:creationId xmlns:a16="http://schemas.microsoft.com/office/drawing/2014/main" id="{33EB43F0-8A78-F083-BC69-3302447F5ECD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03;p41">
              <a:extLst>
                <a:ext uri="{FF2B5EF4-FFF2-40B4-BE49-F238E27FC236}">
                  <a16:creationId xmlns:a16="http://schemas.microsoft.com/office/drawing/2014/main" id="{44C4DF2F-0CE1-41B6-68F8-AC948A46075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C99188E8-E316-1978-76BD-3AC878677C28}"/>
              </a:ext>
            </a:extLst>
          </p:cNvPr>
          <p:cNvSpPr txBox="1"/>
          <p:nvPr/>
        </p:nvSpPr>
        <p:spPr>
          <a:xfrm>
            <a:off x="1590603" y="850805"/>
            <a:ext cx="16806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600" dirty="0">
                <a:solidFill>
                  <a:schemeClr val="accent5"/>
                </a:solidFill>
                <a:latin typeface="Algerian" panose="04020705040A02060702" pitchFamily="82" charset="0"/>
              </a:rPr>
              <a:t>ddl</a:t>
            </a:r>
            <a:endParaRPr lang="es-419" dirty="0">
              <a:solidFill>
                <a:schemeClr val="accent5"/>
              </a:solidFill>
              <a:latin typeface="Algerian" panose="04020705040A02060702" pitchFamily="82" charset="0"/>
            </a:endParaRPr>
          </a:p>
        </p:txBody>
      </p:sp>
      <p:sp>
        <p:nvSpPr>
          <p:cNvPr id="212" name="CuadroTexto 211">
            <a:extLst>
              <a:ext uri="{FF2B5EF4-FFF2-40B4-BE49-F238E27FC236}">
                <a16:creationId xmlns:a16="http://schemas.microsoft.com/office/drawing/2014/main" id="{BF37AFBB-FB22-97CD-CFDA-21626E210EA2}"/>
              </a:ext>
            </a:extLst>
          </p:cNvPr>
          <p:cNvSpPr txBox="1"/>
          <p:nvPr/>
        </p:nvSpPr>
        <p:spPr>
          <a:xfrm>
            <a:off x="5764757" y="829180"/>
            <a:ext cx="1862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600" dirty="0">
                <a:solidFill>
                  <a:schemeClr val="accent5"/>
                </a:solidFill>
                <a:latin typeface="Algerian" panose="04020705040A02060702" pitchFamily="82" charset="0"/>
              </a:rPr>
              <a:t>dml</a:t>
            </a:r>
            <a:endParaRPr lang="es-419" dirty="0">
              <a:solidFill>
                <a:schemeClr val="accent5"/>
              </a:solidFill>
              <a:latin typeface="Algerian" panose="04020705040A02060702" pitchFamily="82" charset="0"/>
            </a:endParaRPr>
          </a:p>
        </p:txBody>
      </p:sp>
      <p:pic>
        <p:nvPicPr>
          <p:cNvPr id="214" name="Imagen 213">
            <a:extLst>
              <a:ext uri="{FF2B5EF4-FFF2-40B4-BE49-F238E27FC236}">
                <a16:creationId xmlns:a16="http://schemas.microsoft.com/office/drawing/2014/main" id="{79BDC4C9-9CC0-FCE5-09C7-2506A6D7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970" y="1847865"/>
            <a:ext cx="3648815" cy="1613070"/>
          </a:xfrm>
          <a:prstGeom prst="rect">
            <a:avLst/>
          </a:prstGeom>
        </p:spPr>
      </p:pic>
      <p:pic>
        <p:nvPicPr>
          <p:cNvPr id="216" name="Imagen 215">
            <a:extLst>
              <a:ext uri="{FF2B5EF4-FFF2-40B4-BE49-F238E27FC236}">
                <a16:creationId xmlns:a16="http://schemas.microsoft.com/office/drawing/2014/main" id="{25EF4FE6-ECE0-DDA1-1BA9-ADFA55D00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765" y="1829266"/>
            <a:ext cx="3191790" cy="16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3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/>
          <p:nvPr/>
        </p:nvSpPr>
        <p:spPr>
          <a:xfrm>
            <a:off x="-926157" y="3429200"/>
            <a:ext cx="2533800" cy="25338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7"/>
          <p:cNvSpPr/>
          <p:nvPr/>
        </p:nvSpPr>
        <p:spPr>
          <a:xfrm>
            <a:off x="6238883" y="-2189300"/>
            <a:ext cx="3977100" cy="3977100"/>
          </a:xfrm>
          <a:prstGeom prst="ellipse">
            <a:avLst/>
          </a:prstGeom>
          <a:gradFill>
            <a:gsLst>
              <a:gs pos="0">
                <a:schemeClr val="dk1"/>
              </a:gs>
              <a:gs pos="100000">
                <a:srgbClr val="97ACDE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7"/>
          <p:cNvSpPr txBox="1"/>
          <p:nvPr/>
        </p:nvSpPr>
        <p:spPr>
          <a:xfrm>
            <a:off x="1551950" y="339275"/>
            <a:ext cx="2286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b="1" dirty="0">
                <a:solidFill>
                  <a:schemeClr val="dk1"/>
                </a:solidFill>
                <a:latin typeface="Times New Roman" panose="02020603050405020304" pitchFamily="18" charset="0"/>
                <a:ea typeface="Fahkwang"/>
                <a:cs typeface="Times New Roman" panose="02020603050405020304" pitchFamily="18" charset="0"/>
                <a:sym typeface="Fahkwang"/>
              </a:rPr>
              <a:t>AWESOME WORDS</a:t>
            </a:r>
          </a:p>
        </p:txBody>
      </p:sp>
      <p:grpSp>
        <p:nvGrpSpPr>
          <p:cNvPr id="642" name="Google Shape;642;p37"/>
          <p:cNvGrpSpPr/>
          <p:nvPr/>
        </p:nvGrpSpPr>
        <p:grpSpPr>
          <a:xfrm>
            <a:off x="8337962" y="2848149"/>
            <a:ext cx="1354679" cy="2315347"/>
            <a:chOff x="1657875" y="610513"/>
            <a:chExt cx="478027" cy="817018"/>
          </a:xfrm>
        </p:grpSpPr>
        <p:sp>
          <p:nvSpPr>
            <p:cNvPr id="643" name="Google Shape;643;p37"/>
            <p:cNvSpPr/>
            <p:nvPr/>
          </p:nvSpPr>
          <p:spPr>
            <a:xfrm>
              <a:off x="1660914" y="1206960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"/>
                  </a:moveTo>
                  <a:lnTo>
                    <a:pt x="14740" y="4"/>
                  </a:lnTo>
                  <a:lnTo>
                    <a:pt x="14740" y="4"/>
                  </a:lnTo>
                  <a:cubicBezTo>
                    <a:pt x="14740" y="3"/>
                    <a:pt x="14740" y="2"/>
                    <a:pt x="14740" y="1"/>
                  </a:cubicBezTo>
                  <a:close/>
                  <a:moveTo>
                    <a:pt x="12" y="1"/>
                  </a:moveTo>
                  <a:lnTo>
                    <a:pt x="0" y="2620"/>
                  </a:lnTo>
                  <a:cubicBezTo>
                    <a:pt x="0" y="2775"/>
                    <a:pt x="96" y="2930"/>
                    <a:pt x="310" y="3049"/>
                  </a:cubicBezTo>
                  <a:lnTo>
                    <a:pt x="6656" y="6716"/>
                  </a:lnTo>
                  <a:cubicBezTo>
                    <a:pt x="6858" y="6835"/>
                    <a:pt x="7123" y="6894"/>
                    <a:pt x="7388" y="6894"/>
                  </a:cubicBezTo>
                  <a:cubicBezTo>
                    <a:pt x="7653" y="6894"/>
                    <a:pt x="7918" y="6835"/>
                    <a:pt x="8120" y="6716"/>
                  </a:cubicBezTo>
                  <a:lnTo>
                    <a:pt x="14431" y="3049"/>
                  </a:lnTo>
                  <a:cubicBezTo>
                    <a:pt x="14633" y="2941"/>
                    <a:pt x="14728" y="2787"/>
                    <a:pt x="14728" y="2632"/>
                  </a:cubicBezTo>
                  <a:lnTo>
                    <a:pt x="14740" y="4"/>
                  </a:lnTo>
                  <a:lnTo>
                    <a:pt x="14740" y="4"/>
                  </a:lnTo>
                  <a:cubicBezTo>
                    <a:pt x="14739" y="158"/>
                    <a:pt x="14643" y="311"/>
                    <a:pt x="14443" y="429"/>
                  </a:cubicBezTo>
                  <a:lnTo>
                    <a:pt x="8132" y="4096"/>
                  </a:lnTo>
                  <a:cubicBezTo>
                    <a:pt x="7930" y="4209"/>
                    <a:pt x="7665" y="4266"/>
                    <a:pt x="7400" y="4266"/>
                  </a:cubicBezTo>
                  <a:cubicBezTo>
                    <a:pt x="7135" y="4266"/>
                    <a:pt x="6870" y="4209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657875" y="1070620"/>
              <a:ext cx="478027" cy="272843"/>
            </a:xfrm>
            <a:custGeom>
              <a:avLst/>
              <a:gdLst/>
              <a:ahLst/>
              <a:cxnLst/>
              <a:rect l="l" t="t" r="r" b="b"/>
              <a:pathLst>
                <a:path w="14943" h="8529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34"/>
                  </a:lnTo>
                  <a:cubicBezTo>
                    <a:pt x="0" y="4072"/>
                    <a:pt x="0" y="4453"/>
                    <a:pt x="417" y="4691"/>
                  </a:cubicBezTo>
                  <a:lnTo>
                    <a:pt x="6763" y="8358"/>
                  </a:lnTo>
                  <a:cubicBezTo>
                    <a:pt x="6965" y="8471"/>
                    <a:pt x="7230" y="8528"/>
                    <a:pt x="7495" y="8528"/>
                  </a:cubicBezTo>
                  <a:cubicBezTo>
                    <a:pt x="7760" y="8528"/>
                    <a:pt x="8025" y="8471"/>
                    <a:pt x="8227" y="8358"/>
                  </a:cubicBezTo>
                  <a:lnTo>
                    <a:pt x="14538" y="4691"/>
                  </a:lnTo>
                  <a:cubicBezTo>
                    <a:pt x="14942" y="4453"/>
                    <a:pt x="14942" y="4072"/>
                    <a:pt x="14526" y="3834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1941239" y="1347458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8" y="0"/>
                  </a:moveTo>
                  <a:cubicBezTo>
                    <a:pt x="305" y="0"/>
                    <a:pt x="267" y="12"/>
                    <a:pt x="227" y="38"/>
                  </a:cubicBezTo>
                  <a:cubicBezTo>
                    <a:pt x="96" y="109"/>
                    <a:pt x="0" y="288"/>
                    <a:pt x="0" y="443"/>
                  </a:cubicBezTo>
                  <a:cubicBezTo>
                    <a:pt x="0" y="544"/>
                    <a:pt x="49" y="604"/>
                    <a:pt x="124" y="604"/>
                  </a:cubicBezTo>
                  <a:cubicBezTo>
                    <a:pt x="154" y="604"/>
                    <a:pt x="189" y="594"/>
                    <a:pt x="227" y="574"/>
                  </a:cubicBezTo>
                  <a:cubicBezTo>
                    <a:pt x="357" y="502"/>
                    <a:pt x="465" y="323"/>
                    <a:pt x="465" y="169"/>
                  </a:cubicBezTo>
                  <a:cubicBezTo>
                    <a:pt x="465" y="62"/>
                    <a:pt x="413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1985417" y="1324841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40" y="0"/>
                  </a:moveTo>
                  <a:cubicBezTo>
                    <a:pt x="310" y="0"/>
                    <a:pt x="276" y="10"/>
                    <a:pt x="239" y="30"/>
                  </a:cubicBezTo>
                  <a:cubicBezTo>
                    <a:pt x="108" y="114"/>
                    <a:pt x="0" y="292"/>
                    <a:pt x="0" y="447"/>
                  </a:cubicBezTo>
                  <a:cubicBezTo>
                    <a:pt x="0" y="549"/>
                    <a:pt x="55" y="608"/>
                    <a:pt x="133" y="608"/>
                  </a:cubicBezTo>
                  <a:cubicBezTo>
                    <a:pt x="165" y="608"/>
                    <a:pt x="201" y="599"/>
                    <a:pt x="239" y="578"/>
                  </a:cubicBezTo>
                  <a:cubicBezTo>
                    <a:pt x="370" y="507"/>
                    <a:pt x="465" y="316"/>
                    <a:pt x="465" y="173"/>
                  </a:cubicBezTo>
                  <a:cubicBezTo>
                    <a:pt x="465" y="62"/>
                    <a:pt x="416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2028827" y="1302321"/>
              <a:ext cx="16795" cy="19354"/>
            </a:xfrm>
            <a:custGeom>
              <a:avLst/>
              <a:gdLst/>
              <a:ahLst/>
              <a:cxnLst/>
              <a:rect l="l" t="t" r="r" b="b"/>
              <a:pathLst>
                <a:path w="525" h="605" extrusionOk="0">
                  <a:moveTo>
                    <a:pt x="361" y="1"/>
                  </a:moveTo>
                  <a:cubicBezTo>
                    <a:pt x="274" y="1"/>
                    <a:pt x="170" y="80"/>
                    <a:pt x="96" y="210"/>
                  </a:cubicBezTo>
                  <a:cubicBezTo>
                    <a:pt x="1" y="365"/>
                    <a:pt x="1" y="532"/>
                    <a:pt x="96" y="591"/>
                  </a:cubicBezTo>
                  <a:cubicBezTo>
                    <a:pt x="114" y="601"/>
                    <a:pt x="134" y="605"/>
                    <a:pt x="155" y="605"/>
                  </a:cubicBezTo>
                  <a:cubicBezTo>
                    <a:pt x="244" y="605"/>
                    <a:pt x="352" y="526"/>
                    <a:pt x="429" y="401"/>
                  </a:cubicBezTo>
                  <a:cubicBezTo>
                    <a:pt x="525" y="246"/>
                    <a:pt x="525" y="68"/>
                    <a:pt x="429" y="20"/>
                  </a:cubicBezTo>
                  <a:cubicBezTo>
                    <a:pt x="409" y="7"/>
                    <a:pt x="385" y="1"/>
                    <a:pt x="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2074156" y="1279896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1" y="280"/>
                    <a:pt x="1" y="435"/>
                  </a:cubicBezTo>
                  <a:cubicBezTo>
                    <a:pt x="1" y="537"/>
                    <a:pt x="49" y="596"/>
                    <a:pt x="124" y="596"/>
                  </a:cubicBezTo>
                  <a:cubicBezTo>
                    <a:pt x="154" y="596"/>
                    <a:pt x="189" y="587"/>
                    <a:pt x="227" y="566"/>
                  </a:cubicBezTo>
                  <a:cubicBezTo>
                    <a:pt x="358" y="495"/>
                    <a:pt x="465" y="316"/>
                    <a:pt x="465" y="161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689097" y="1161630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32"/>
                  </a:lnTo>
                  <a:cubicBezTo>
                    <a:pt x="0" y="763"/>
                    <a:pt x="96" y="906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906"/>
                    <a:pt x="12966" y="775"/>
                    <a:pt x="12966" y="632"/>
                  </a:cubicBezTo>
                  <a:lnTo>
                    <a:pt x="12966" y="13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608"/>
                  </a:lnTo>
                  <a:cubicBezTo>
                    <a:pt x="6983" y="3710"/>
                    <a:pt x="6751" y="3760"/>
                    <a:pt x="6518" y="3760"/>
                  </a:cubicBezTo>
                  <a:cubicBezTo>
                    <a:pt x="6284" y="3760"/>
                    <a:pt x="6049" y="3710"/>
                    <a:pt x="5870" y="3608"/>
                  </a:cubicBezTo>
                  <a:lnTo>
                    <a:pt x="286" y="382"/>
                  </a:lnTo>
                  <a:cubicBezTo>
                    <a:pt x="108" y="275"/>
                    <a:pt x="12" y="144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1686793" y="1041765"/>
              <a:ext cx="420157" cy="240181"/>
            </a:xfrm>
            <a:custGeom>
              <a:avLst/>
              <a:gdLst/>
              <a:ahLst/>
              <a:cxnLst/>
              <a:rect l="l" t="t" r="r" b="b"/>
              <a:pathLst>
                <a:path w="13134" h="7508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93"/>
                    <a:pt x="1" y="3926"/>
                    <a:pt x="358" y="4129"/>
                  </a:cubicBezTo>
                  <a:lnTo>
                    <a:pt x="5942" y="7355"/>
                  </a:lnTo>
                  <a:cubicBezTo>
                    <a:pt x="6121" y="7457"/>
                    <a:pt x="6356" y="7507"/>
                    <a:pt x="6590" y="7507"/>
                  </a:cubicBezTo>
                  <a:cubicBezTo>
                    <a:pt x="6823" y="7507"/>
                    <a:pt x="7055" y="7457"/>
                    <a:pt x="7228" y="7355"/>
                  </a:cubicBezTo>
                  <a:lnTo>
                    <a:pt x="12776" y="4129"/>
                  </a:lnTo>
                  <a:cubicBezTo>
                    <a:pt x="13134" y="3926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1689097" y="1122795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1686793" y="100261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1689097" y="1083575"/>
              <a:ext cx="414814" cy="140084"/>
            </a:xfrm>
            <a:custGeom>
              <a:avLst/>
              <a:gdLst/>
              <a:ahLst/>
              <a:cxnLst/>
              <a:rect l="l" t="t" r="r" b="b"/>
              <a:pathLst>
                <a:path w="12967" h="4379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62"/>
                    <a:pt x="96" y="893"/>
                    <a:pt x="274" y="1000"/>
                  </a:cubicBezTo>
                  <a:lnTo>
                    <a:pt x="5858" y="4227"/>
                  </a:lnTo>
                  <a:cubicBezTo>
                    <a:pt x="6037" y="4328"/>
                    <a:pt x="6272" y="4379"/>
                    <a:pt x="6507" y="4379"/>
                  </a:cubicBezTo>
                  <a:cubicBezTo>
                    <a:pt x="6742" y="4379"/>
                    <a:pt x="6977" y="4328"/>
                    <a:pt x="7156" y="4227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31"/>
                  </a:cubicBezTo>
                  <a:lnTo>
                    <a:pt x="12966" y="0"/>
                  </a:lnTo>
                  <a:cubicBezTo>
                    <a:pt x="12966" y="143"/>
                    <a:pt x="12883" y="274"/>
                    <a:pt x="12704" y="381"/>
                  </a:cubicBezTo>
                  <a:lnTo>
                    <a:pt x="7156" y="3596"/>
                  </a:lnTo>
                  <a:cubicBezTo>
                    <a:pt x="6983" y="3703"/>
                    <a:pt x="6751" y="3756"/>
                    <a:pt x="6518" y="3756"/>
                  </a:cubicBezTo>
                  <a:cubicBezTo>
                    <a:pt x="6284" y="3756"/>
                    <a:pt x="6049" y="3703"/>
                    <a:pt x="5870" y="3596"/>
                  </a:cubicBezTo>
                  <a:lnTo>
                    <a:pt x="286" y="381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1686793" y="963678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1660914" y="976922"/>
              <a:ext cx="471565" cy="220539"/>
            </a:xfrm>
            <a:custGeom>
              <a:avLst/>
              <a:gdLst/>
              <a:ahLst/>
              <a:cxnLst/>
              <a:rect l="l" t="t" r="r" b="b"/>
              <a:pathLst>
                <a:path w="14741" h="6894" extrusionOk="0">
                  <a:moveTo>
                    <a:pt x="14740" y="12"/>
                  </a:moveTo>
                  <a:lnTo>
                    <a:pt x="14740" y="15"/>
                  </a:lnTo>
                  <a:lnTo>
                    <a:pt x="14740" y="15"/>
                  </a:lnTo>
                  <a:cubicBezTo>
                    <a:pt x="14740" y="14"/>
                    <a:pt x="14740" y="13"/>
                    <a:pt x="14740" y="12"/>
                  </a:cubicBezTo>
                  <a:close/>
                  <a:moveTo>
                    <a:pt x="12" y="0"/>
                  </a:moveTo>
                  <a:lnTo>
                    <a:pt x="0" y="2632"/>
                  </a:lnTo>
                  <a:cubicBezTo>
                    <a:pt x="0" y="2786"/>
                    <a:pt x="96" y="2941"/>
                    <a:pt x="310" y="3060"/>
                  </a:cubicBezTo>
                  <a:lnTo>
                    <a:pt x="6656" y="6715"/>
                  </a:lnTo>
                  <a:cubicBezTo>
                    <a:pt x="6858" y="6834"/>
                    <a:pt x="7123" y="6894"/>
                    <a:pt x="7388" y="6894"/>
                  </a:cubicBezTo>
                  <a:cubicBezTo>
                    <a:pt x="7653" y="6894"/>
                    <a:pt x="7918" y="6834"/>
                    <a:pt x="8120" y="6715"/>
                  </a:cubicBezTo>
                  <a:lnTo>
                    <a:pt x="14431" y="3060"/>
                  </a:lnTo>
                  <a:cubicBezTo>
                    <a:pt x="14633" y="2941"/>
                    <a:pt x="14728" y="2786"/>
                    <a:pt x="14728" y="2632"/>
                  </a:cubicBezTo>
                  <a:lnTo>
                    <a:pt x="14740" y="15"/>
                  </a:lnTo>
                  <a:lnTo>
                    <a:pt x="14740" y="15"/>
                  </a:lnTo>
                  <a:cubicBezTo>
                    <a:pt x="14739" y="157"/>
                    <a:pt x="14644" y="311"/>
                    <a:pt x="14443" y="429"/>
                  </a:cubicBezTo>
                  <a:lnTo>
                    <a:pt x="8132" y="4096"/>
                  </a:lnTo>
                  <a:cubicBezTo>
                    <a:pt x="7930" y="4215"/>
                    <a:pt x="7665" y="4275"/>
                    <a:pt x="7400" y="4275"/>
                  </a:cubicBezTo>
                  <a:cubicBezTo>
                    <a:pt x="7135" y="4275"/>
                    <a:pt x="6870" y="4215"/>
                    <a:pt x="6668" y="4096"/>
                  </a:cubicBezTo>
                  <a:lnTo>
                    <a:pt x="322" y="429"/>
                  </a:lnTo>
                  <a:cubicBezTo>
                    <a:pt x="107" y="310"/>
                    <a:pt x="12" y="155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1657875" y="840550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1"/>
                  </a:moveTo>
                  <a:cubicBezTo>
                    <a:pt x="7182" y="1"/>
                    <a:pt x="6918" y="60"/>
                    <a:pt x="6715" y="179"/>
                  </a:cubicBezTo>
                  <a:lnTo>
                    <a:pt x="405" y="3835"/>
                  </a:lnTo>
                  <a:cubicBezTo>
                    <a:pt x="0" y="4073"/>
                    <a:pt x="0" y="4454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8"/>
                    <a:pt x="7495" y="8538"/>
                  </a:cubicBezTo>
                  <a:cubicBezTo>
                    <a:pt x="7760" y="8538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54"/>
                    <a:pt x="14942" y="4073"/>
                    <a:pt x="14526" y="3835"/>
                  </a:cubicBezTo>
                  <a:lnTo>
                    <a:pt x="8180" y="179"/>
                  </a:lnTo>
                  <a:cubicBezTo>
                    <a:pt x="7977" y="60"/>
                    <a:pt x="7712" y="1"/>
                    <a:pt x="744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1941239" y="1117644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32" y="0"/>
                  </a:moveTo>
                  <a:cubicBezTo>
                    <a:pt x="300" y="0"/>
                    <a:pt x="264" y="10"/>
                    <a:pt x="227" y="30"/>
                  </a:cubicBezTo>
                  <a:cubicBezTo>
                    <a:pt x="96" y="102"/>
                    <a:pt x="0" y="292"/>
                    <a:pt x="0" y="435"/>
                  </a:cubicBezTo>
                  <a:cubicBezTo>
                    <a:pt x="0" y="542"/>
                    <a:pt x="46" y="604"/>
                    <a:pt x="118" y="604"/>
                  </a:cubicBezTo>
                  <a:cubicBezTo>
                    <a:pt x="149" y="604"/>
                    <a:pt x="186" y="592"/>
                    <a:pt x="227" y="566"/>
                  </a:cubicBezTo>
                  <a:cubicBezTo>
                    <a:pt x="357" y="495"/>
                    <a:pt x="465" y="316"/>
                    <a:pt x="465" y="161"/>
                  </a:cubicBezTo>
                  <a:cubicBezTo>
                    <a:pt x="465" y="60"/>
                    <a:pt x="410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1985417" y="1094932"/>
              <a:ext cx="14875" cy="19322"/>
            </a:xfrm>
            <a:custGeom>
              <a:avLst/>
              <a:gdLst/>
              <a:ahLst/>
              <a:cxnLst/>
              <a:rect l="l" t="t" r="r" b="b"/>
              <a:pathLst>
                <a:path w="465" h="604" extrusionOk="0">
                  <a:moveTo>
                    <a:pt x="347" y="0"/>
                  </a:moveTo>
                  <a:cubicBezTo>
                    <a:pt x="316" y="0"/>
                    <a:pt x="279" y="12"/>
                    <a:pt x="239" y="38"/>
                  </a:cubicBezTo>
                  <a:cubicBezTo>
                    <a:pt x="108" y="109"/>
                    <a:pt x="0" y="288"/>
                    <a:pt x="0" y="443"/>
                  </a:cubicBezTo>
                  <a:cubicBezTo>
                    <a:pt x="0" y="544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65" y="312"/>
                    <a:pt x="465" y="169"/>
                  </a:cubicBezTo>
                  <a:cubicBezTo>
                    <a:pt x="465" y="62"/>
                    <a:pt x="419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2029594" y="1072315"/>
              <a:ext cx="15259" cy="19482"/>
            </a:xfrm>
            <a:custGeom>
              <a:avLst/>
              <a:gdLst/>
              <a:ahLst/>
              <a:cxnLst/>
              <a:rect l="l" t="t" r="r" b="b"/>
              <a:pathLst>
                <a:path w="477" h="609" extrusionOk="0">
                  <a:moveTo>
                    <a:pt x="342" y="1"/>
                  </a:moveTo>
                  <a:cubicBezTo>
                    <a:pt x="311" y="1"/>
                    <a:pt x="276" y="10"/>
                    <a:pt x="239" y="31"/>
                  </a:cubicBezTo>
                  <a:cubicBezTo>
                    <a:pt x="108" y="114"/>
                    <a:pt x="1" y="292"/>
                    <a:pt x="1" y="435"/>
                  </a:cubicBezTo>
                  <a:cubicBezTo>
                    <a:pt x="1" y="546"/>
                    <a:pt x="56" y="608"/>
                    <a:pt x="135" y="608"/>
                  </a:cubicBezTo>
                  <a:cubicBezTo>
                    <a:pt x="166" y="608"/>
                    <a:pt x="202" y="598"/>
                    <a:pt x="239" y="578"/>
                  </a:cubicBezTo>
                  <a:cubicBezTo>
                    <a:pt x="370" y="495"/>
                    <a:pt x="477" y="316"/>
                    <a:pt x="477" y="173"/>
                  </a:cubicBezTo>
                  <a:cubicBezTo>
                    <a:pt x="477" y="63"/>
                    <a:pt x="422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2074156" y="1049826"/>
              <a:ext cx="14875" cy="19354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332" y="1"/>
                  </a:moveTo>
                  <a:cubicBezTo>
                    <a:pt x="300" y="1"/>
                    <a:pt x="264" y="11"/>
                    <a:pt x="227" y="31"/>
                  </a:cubicBezTo>
                  <a:cubicBezTo>
                    <a:pt x="96" y="103"/>
                    <a:pt x="1" y="293"/>
                    <a:pt x="1" y="436"/>
                  </a:cubicBezTo>
                  <a:cubicBezTo>
                    <a:pt x="1" y="543"/>
                    <a:pt x="46" y="605"/>
                    <a:pt x="118" y="605"/>
                  </a:cubicBezTo>
                  <a:cubicBezTo>
                    <a:pt x="150" y="605"/>
                    <a:pt x="187" y="592"/>
                    <a:pt x="227" y="567"/>
                  </a:cubicBezTo>
                  <a:cubicBezTo>
                    <a:pt x="358" y="495"/>
                    <a:pt x="465" y="317"/>
                    <a:pt x="465" y="162"/>
                  </a:cubicBezTo>
                  <a:cubicBezTo>
                    <a:pt x="465" y="60"/>
                    <a:pt x="411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1689097" y="931977"/>
              <a:ext cx="414814" cy="139988"/>
            </a:xfrm>
            <a:custGeom>
              <a:avLst/>
              <a:gdLst/>
              <a:ahLst/>
              <a:cxnLst/>
              <a:rect l="l" t="t" r="r" b="b"/>
              <a:pathLst>
                <a:path w="12967" h="4376" extrusionOk="0">
                  <a:moveTo>
                    <a:pt x="12" y="0"/>
                  </a:moveTo>
                  <a:lnTo>
                    <a:pt x="0" y="619"/>
                  </a:lnTo>
                  <a:cubicBezTo>
                    <a:pt x="0" y="750"/>
                    <a:pt x="96" y="893"/>
                    <a:pt x="274" y="1000"/>
                  </a:cubicBezTo>
                  <a:lnTo>
                    <a:pt x="5858" y="4215"/>
                  </a:lnTo>
                  <a:cubicBezTo>
                    <a:pt x="6037" y="4322"/>
                    <a:pt x="6272" y="4376"/>
                    <a:pt x="6507" y="4376"/>
                  </a:cubicBezTo>
                  <a:cubicBezTo>
                    <a:pt x="6742" y="4376"/>
                    <a:pt x="6977" y="4322"/>
                    <a:pt x="7156" y="4215"/>
                  </a:cubicBezTo>
                  <a:lnTo>
                    <a:pt x="12692" y="1000"/>
                  </a:lnTo>
                  <a:cubicBezTo>
                    <a:pt x="12871" y="893"/>
                    <a:pt x="12966" y="762"/>
                    <a:pt x="12966" y="619"/>
                  </a:cubicBezTo>
                  <a:lnTo>
                    <a:pt x="12966" y="0"/>
                  </a:lnTo>
                  <a:cubicBezTo>
                    <a:pt x="12966" y="131"/>
                    <a:pt x="12883" y="274"/>
                    <a:pt x="12704" y="369"/>
                  </a:cubicBezTo>
                  <a:lnTo>
                    <a:pt x="7156" y="3596"/>
                  </a:lnTo>
                  <a:cubicBezTo>
                    <a:pt x="6983" y="3697"/>
                    <a:pt x="6751" y="3748"/>
                    <a:pt x="6518" y="3748"/>
                  </a:cubicBezTo>
                  <a:cubicBezTo>
                    <a:pt x="6284" y="3748"/>
                    <a:pt x="6049" y="3697"/>
                    <a:pt x="5870" y="3596"/>
                  </a:cubicBezTo>
                  <a:lnTo>
                    <a:pt x="286" y="369"/>
                  </a:lnTo>
                  <a:cubicBezTo>
                    <a:pt x="108" y="274"/>
                    <a:pt x="12" y="131"/>
                    <a:pt x="1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1686793" y="81179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5"/>
                    <a:pt x="5895" y="162"/>
                  </a:cubicBezTo>
                  <a:lnTo>
                    <a:pt x="358" y="3376"/>
                  </a:lnTo>
                  <a:cubicBezTo>
                    <a:pt x="1" y="3591"/>
                    <a:pt x="1" y="3924"/>
                    <a:pt x="358" y="4126"/>
                  </a:cubicBezTo>
                  <a:lnTo>
                    <a:pt x="5942" y="7353"/>
                  </a:lnTo>
                  <a:cubicBezTo>
                    <a:pt x="6121" y="7454"/>
                    <a:pt x="6356" y="7505"/>
                    <a:pt x="6590" y="7505"/>
                  </a:cubicBezTo>
                  <a:cubicBezTo>
                    <a:pt x="6823" y="7505"/>
                    <a:pt x="7055" y="7454"/>
                    <a:pt x="7228" y="7353"/>
                  </a:cubicBezTo>
                  <a:lnTo>
                    <a:pt x="12776" y="4126"/>
                  </a:lnTo>
                  <a:cubicBezTo>
                    <a:pt x="13134" y="3924"/>
                    <a:pt x="13134" y="3591"/>
                    <a:pt x="12776" y="3376"/>
                  </a:cubicBezTo>
                  <a:lnTo>
                    <a:pt x="7192" y="162"/>
                  </a:lnTo>
                  <a:cubicBezTo>
                    <a:pt x="7014" y="55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1689097" y="892725"/>
              <a:ext cx="414814" cy="140020"/>
            </a:xfrm>
            <a:custGeom>
              <a:avLst/>
              <a:gdLst/>
              <a:ahLst/>
              <a:cxnLst/>
              <a:rect l="l" t="t" r="r" b="b"/>
              <a:pathLst>
                <a:path w="12967" h="4377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16"/>
                  </a:lnTo>
                  <a:cubicBezTo>
                    <a:pt x="6037" y="4323"/>
                    <a:pt x="6272" y="4377"/>
                    <a:pt x="6507" y="4377"/>
                  </a:cubicBezTo>
                  <a:cubicBezTo>
                    <a:pt x="6742" y="4377"/>
                    <a:pt x="6977" y="4323"/>
                    <a:pt x="7156" y="4216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5"/>
                    <a:pt x="12704" y="382"/>
                  </a:cubicBezTo>
                  <a:lnTo>
                    <a:pt x="7156" y="3597"/>
                  </a:lnTo>
                  <a:cubicBezTo>
                    <a:pt x="6983" y="3698"/>
                    <a:pt x="6751" y="3748"/>
                    <a:pt x="6518" y="3748"/>
                  </a:cubicBezTo>
                  <a:cubicBezTo>
                    <a:pt x="6284" y="3748"/>
                    <a:pt x="6049" y="3698"/>
                    <a:pt x="5870" y="3597"/>
                  </a:cubicBezTo>
                  <a:lnTo>
                    <a:pt x="286" y="370"/>
                  </a:lnTo>
                  <a:cubicBezTo>
                    <a:pt x="108" y="275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1686793" y="772860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1"/>
                  </a:moveTo>
                  <a:cubicBezTo>
                    <a:pt x="6308" y="1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5"/>
                    <a:pt x="358" y="4129"/>
                  </a:cubicBezTo>
                  <a:lnTo>
                    <a:pt x="5942" y="7344"/>
                  </a:lnTo>
                  <a:cubicBezTo>
                    <a:pt x="6121" y="7451"/>
                    <a:pt x="6356" y="7504"/>
                    <a:pt x="6590" y="7504"/>
                  </a:cubicBezTo>
                  <a:cubicBezTo>
                    <a:pt x="6823" y="7504"/>
                    <a:pt x="7055" y="7451"/>
                    <a:pt x="7228" y="7344"/>
                  </a:cubicBezTo>
                  <a:lnTo>
                    <a:pt x="12776" y="4129"/>
                  </a:lnTo>
                  <a:cubicBezTo>
                    <a:pt x="13134" y="3915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1"/>
                    <a:pt x="6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689097" y="853506"/>
              <a:ext cx="414814" cy="140116"/>
            </a:xfrm>
            <a:custGeom>
              <a:avLst/>
              <a:gdLst/>
              <a:ahLst/>
              <a:cxnLst/>
              <a:rect l="l" t="t" r="r" b="b"/>
              <a:pathLst>
                <a:path w="12967" h="4380" extrusionOk="0">
                  <a:moveTo>
                    <a:pt x="12" y="1"/>
                  </a:moveTo>
                  <a:lnTo>
                    <a:pt x="0" y="620"/>
                  </a:lnTo>
                  <a:cubicBezTo>
                    <a:pt x="0" y="763"/>
                    <a:pt x="96" y="894"/>
                    <a:pt x="274" y="1001"/>
                  </a:cubicBezTo>
                  <a:lnTo>
                    <a:pt x="5858" y="4227"/>
                  </a:lnTo>
                  <a:cubicBezTo>
                    <a:pt x="6037" y="4329"/>
                    <a:pt x="6272" y="4379"/>
                    <a:pt x="6507" y="4379"/>
                  </a:cubicBezTo>
                  <a:cubicBezTo>
                    <a:pt x="6742" y="4379"/>
                    <a:pt x="6977" y="4329"/>
                    <a:pt x="7156" y="4227"/>
                  </a:cubicBezTo>
                  <a:lnTo>
                    <a:pt x="12692" y="1001"/>
                  </a:lnTo>
                  <a:cubicBezTo>
                    <a:pt x="12871" y="894"/>
                    <a:pt x="12966" y="763"/>
                    <a:pt x="12966" y="632"/>
                  </a:cubicBezTo>
                  <a:lnTo>
                    <a:pt x="12966" y="1"/>
                  </a:lnTo>
                  <a:cubicBezTo>
                    <a:pt x="12966" y="144"/>
                    <a:pt x="12883" y="274"/>
                    <a:pt x="12704" y="382"/>
                  </a:cubicBezTo>
                  <a:lnTo>
                    <a:pt x="7156" y="3596"/>
                  </a:lnTo>
                  <a:cubicBezTo>
                    <a:pt x="6983" y="3703"/>
                    <a:pt x="6751" y="3757"/>
                    <a:pt x="6518" y="3757"/>
                  </a:cubicBezTo>
                  <a:cubicBezTo>
                    <a:pt x="6284" y="3757"/>
                    <a:pt x="6049" y="3703"/>
                    <a:pt x="5870" y="3596"/>
                  </a:cubicBezTo>
                  <a:lnTo>
                    <a:pt x="286" y="382"/>
                  </a:lnTo>
                  <a:cubicBezTo>
                    <a:pt x="108" y="274"/>
                    <a:pt x="12" y="132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686793" y="733641"/>
              <a:ext cx="420157" cy="240085"/>
            </a:xfrm>
            <a:custGeom>
              <a:avLst/>
              <a:gdLst/>
              <a:ahLst/>
              <a:cxnLst/>
              <a:rect l="l" t="t" r="r" b="b"/>
              <a:pathLst>
                <a:path w="13134" h="7505" extrusionOk="0">
                  <a:moveTo>
                    <a:pt x="6543" y="0"/>
                  </a:moveTo>
                  <a:cubicBezTo>
                    <a:pt x="6308" y="0"/>
                    <a:pt x="6073" y="51"/>
                    <a:pt x="5895" y="152"/>
                  </a:cubicBezTo>
                  <a:lnTo>
                    <a:pt x="358" y="3379"/>
                  </a:lnTo>
                  <a:cubicBezTo>
                    <a:pt x="1" y="3581"/>
                    <a:pt x="1" y="3914"/>
                    <a:pt x="358" y="4129"/>
                  </a:cubicBezTo>
                  <a:lnTo>
                    <a:pt x="5942" y="7343"/>
                  </a:lnTo>
                  <a:cubicBezTo>
                    <a:pt x="6121" y="7450"/>
                    <a:pt x="6356" y="7504"/>
                    <a:pt x="6590" y="7504"/>
                  </a:cubicBezTo>
                  <a:cubicBezTo>
                    <a:pt x="6823" y="7504"/>
                    <a:pt x="7055" y="7450"/>
                    <a:pt x="7228" y="7343"/>
                  </a:cubicBezTo>
                  <a:lnTo>
                    <a:pt x="12776" y="4129"/>
                  </a:lnTo>
                  <a:cubicBezTo>
                    <a:pt x="13134" y="3914"/>
                    <a:pt x="13134" y="3581"/>
                    <a:pt x="12776" y="3379"/>
                  </a:cubicBezTo>
                  <a:lnTo>
                    <a:pt x="7192" y="152"/>
                  </a:lnTo>
                  <a:cubicBezTo>
                    <a:pt x="7014" y="51"/>
                    <a:pt x="6779" y="0"/>
                    <a:pt x="654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1660914" y="746852"/>
              <a:ext cx="471565" cy="220571"/>
            </a:xfrm>
            <a:custGeom>
              <a:avLst/>
              <a:gdLst/>
              <a:ahLst/>
              <a:cxnLst/>
              <a:rect l="l" t="t" r="r" b="b"/>
              <a:pathLst>
                <a:path w="14741" h="6895" extrusionOk="0">
                  <a:moveTo>
                    <a:pt x="14740" y="13"/>
                  </a:moveTo>
                  <a:lnTo>
                    <a:pt x="14740" y="16"/>
                  </a:lnTo>
                  <a:lnTo>
                    <a:pt x="14740" y="16"/>
                  </a:lnTo>
                  <a:cubicBezTo>
                    <a:pt x="14740" y="15"/>
                    <a:pt x="14740" y="14"/>
                    <a:pt x="14740" y="13"/>
                  </a:cubicBezTo>
                  <a:close/>
                  <a:moveTo>
                    <a:pt x="12" y="1"/>
                  </a:moveTo>
                  <a:lnTo>
                    <a:pt x="0" y="2632"/>
                  </a:lnTo>
                  <a:cubicBezTo>
                    <a:pt x="0" y="2787"/>
                    <a:pt x="96" y="2942"/>
                    <a:pt x="310" y="3061"/>
                  </a:cubicBezTo>
                  <a:lnTo>
                    <a:pt x="6656" y="6716"/>
                  </a:lnTo>
                  <a:cubicBezTo>
                    <a:pt x="6858" y="6835"/>
                    <a:pt x="7123" y="6895"/>
                    <a:pt x="7388" y="6895"/>
                  </a:cubicBezTo>
                  <a:cubicBezTo>
                    <a:pt x="7653" y="6895"/>
                    <a:pt x="7918" y="6835"/>
                    <a:pt x="8120" y="6716"/>
                  </a:cubicBezTo>
                  <a:lnTo>
                    <a:pt x="14431" y="3061"/>
                  </a:lnTo>
                  <a:cubicBezTo>
                    <a:pt x="14633" y="2942"/>
                    <a:pt x="14728" y="2787"/>
                    <a:pt x="14728" y="2632"/>
                  </a:cubicBezTo>
                  <a:lnTo>
                    <a:pt x="14740" y="16"/>
                  </a:lnTo>
                  <a:lnTo>
                    <a:pt x="14740" y="16"/>
                  </a:lnTo>
                  <a:cubicBezTo>
                    <a:pt x="14739" y="170"/>
                    <a:pt x="14643" y="311"/>
                    <a:pt x="14443" y="430"/>
                  </a:cubicBezTo>
                  <a:lnTo>
                    <a:pt x="8132" y="4097"/>
                  </a:lnTo>
                  <a:cubicBezTo>
                    <a:pt x="7930" y="4216"/>
                    <a:pt x="7665" y="4275"/>
                    <a:pt x="7400" y="4275"/>
                  </a:cubicBezTo>
                  <a:cubicBezTo>
                    <a:pt x="7135" y="4275"/>
                    <a:pt x="6870" y="4216"/>
                    <a:pt x="6668" y="4097"/>
                  </a:cubicBezTo>
                  <a:lnTo>
                    <a:pt x="322" y="430"/>
                  </a:lnTo>
                  <a:cubicBezTo>
                    <a:pt x="107" y="310"/>
                    <a:pt x="12" y="156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1657875" y="610513"/>
              <a:ext cx="478027" cy="273131"/>
            </a:xfrm>
            <a:custGeom>
              <a:avLst/>
              <a:gdLst/>
              <a:ahLst/>
              <a:cxnLst/>
              <a:rect l="l" t="t" r="r" b="b"/>
              <a:pathLst>
                <a:path w="14943" h="8538" extrusionOk="0">
                  <a:moveTo>
                    <a:pt x="7447" y="0"/>
                  </a:moveTo>
                  <a:cubicBezTo>
                    <a:pt x="7182" y="0"/>
                    <a:pt x="6918" y="60"/>
                    <a:pt x="6715" y="179"/>
                  </a:cubicBezTo>
                  <a:lnTo>
                    <a:pt x="405" y="3846"/>
                  </a:lnTo>
                  <a:cubicBezTo>
                    <a:pt x="0" y="4084"/>
                    <a:pt x="0" y="4465"/>
                    <a:pt x="417" y="4692"/>
                  </a:cubicBezTo>
                  <a:lnTo>
                    <a:pt x="6763" y="8359"/>
                  </a:lnTo>
                  <a:cubicBezTo>
                    <a:pt x="6965" y="8478"/>
                    <a:pt x="7230" y="8537"/>
                    <a:pt x="7495" y="8537"/>
                  </a:cubicBezTo>
                  <a:cubicBezTo>
                    <a:pt x="7760" y="8537"/>
                    <a:pt x="8025" y="8478"/>
                    <a:pt x="8227" y="8359"/>
                  </a:cubicBezTo>
                  <a:lnTo>
                    <a:pt x="14538" y="4692"/>
                  </a:lnTo>
                  <a:cubicBezTo>
                    <a:pt x="14942" y="4465"/>
                    <a:pt x="14942" y="4072"/>
                    <a:pt x="14526" y="3846"/>
                  </a:cubicBezTo>
                  <a:lnTo>
                    <a:pt x="8180" y="179"/>
                  </a:lnTo>
                  <a:cubicBezTo>
                    <a:pt x="7977" y="60"/>
                    <a:pt x="7712" y="0"/>
                    <a:pt x="7447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1941239" y="887575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1"/>
                  </a:moveTo>
                  <a:cubicBezTo>
                    <a:pt x="300" y="1"/>
                    <a:pt x="264" y="10"/>
                    <a:pt x="227" y="31"/>
                  </a:cubicBezTo>
                  <a:cubicBezTo>
                    <a:pt x="96" y="102"/>
                    <a:pt x="0" y="293"/>
                    <a:pt x="0" y="436"/>
                  </a:cubicBezTo>
                  <a:cubicBezTo>
                    <a:pt x="0" y="547"/>
                    <a:pt x="49" y="609"/>
                    <a:pt x="125" y="609"/>
                  </a:cubicBezTo>
                  <a:cubicBezTo>
                    <a:pt x="155" y="609"/>
                    <a:pt x="189" y="599"/>
                    <a:pt x="227" y="579"/>
                  </a:cubicBezTo>
                  <a:cubicBezTo>
                    <a:pt x="357" y="495"/>
                    <a:pt x="465" y="317"/>
                    <a:pt x="465" y="162"/>
                  </a:cubicBezTo>
                  <a:cubicBezTo>
                    <a:pt x="465" y="60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985417" y="865118"/>
              <a:ext cx="14875" cy="19098"/>
            </a:xfrm>
            <a:custGeom>
              <a:avLst/>
              <a:gdLst/>
              <a:ahLst/>
              <a:cxnLst/>
              <a:rect l="l" t="t" r="r" b="b"/>
              <a:pathLst>
                <a:path w="465" h="597" extrusionOk="0">
                  <a:moveTo>
                    <a:pt x="341" y="0"/>
                  </a:moveTo>
                  <a:cubicBezTo>
                    <a:pt x="311" y="0"/>
                    <a:pt x="276" y="10"/>
                    <a:pt x="239" y="31"/>
                  </a:cubicBezTo>
                  <a:cubicBezTo>
                    <a:pt x="108" y="102"/>
                    <a:pt x="0" y="281"/>
                    <a:pt x="0" y="435"/>
                  </a:cubicBezTo>
                  <a:cubicBezTo>
                    <a:pt x="0" y="537"/>
                    <a:pt x="55" y="597"/>
                    <a:pt x="133" y="597"/>
                  </a:cubicBezTo>
                  <a:cubicBezTo>
                    <a:pt x="165" y="597"/>
                    <a:pt x="201" y="587"/>
                    <a:pt x="239" y="566"/>
                  </a:cubicBezTo>
                  <a:cubicBezTo>
                    <a:pt x="370" y="495"/>
                    <a:pt x="465" y="316"/>
                    <a:pt x="465" y="162"/>
                  </a:cubicBezTo>
                  <a:cubicBezTo>
                    <a:pt x="465" y="60"/>
                    <a:pt x="416" y="0"/>
                    <a:pt x="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2029594" y="842406"/>
              <a:ext cx="15259" cy="19354"/>
            </a:xfrm>
            <a:custGeom>
              <a:avLst/>
              <a:gdLst/>
              <a:ahLst/>
              <a:cxnLst/>
              <a:rect l="l" t="t" r="r" b="b"/>
              <a:pathLst>
                <a:path w="477" h="605" extrusionOk="0">
                  <a:moveTo>
                    <a:pt x="350" y="0"/>
                  </a:moveTo>
                  <a:cubicBezTo>
                    <a:pt x="317" y="0"/>
                    <a:pt x="279" y="12"/>
                    <a:pt x="239" y="38"/>
                  </a:cubicBezTo>
                  <a:cubicBezTo>
                    <a:pt x="108" y="110"/>
                    <a:pt x="1" y="288"/>
                    <a:pt x="1" y="443"/>
                  </a:cubicBezTo>
                  <a:cubicBezTo>
                    <a:pt x="1" y="545"/>
                    <a:pt x="55" y="604"/>
                    <a:pt x="133" y="604"/>
                  </a:cubicBezTo>
                  <a:cubicBezTo>
                    <a:pt x="165" y="604"/>
                    <a:pt x="201" y="594"/>
                    <a:pt x="239" y="574"/>
                  </a:cubicBezTo>
                  <a:cubicBezTo>
                    <a:pt x="370" y="502"/>
                    <a:pt x="477" y="312"/>
                    <a:pt x="477" y="169"/>
                  </a:cubicBezTo>
                  <a:cubicBezTo>
                    <a:pt x="477" y="62"/>
                    <a:pt x="425" y="0"/>
                    <a:pt x="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2074156" y="819789"/>
              <a:ext cx="14875" cy="19482"/>
            </a:xfrm>
            <a:custGeom>
              <a:avLst/>
              <a:gdLst/>
              <a:ahLst/>
              <a:cxnLst/>
              <a:rect l="l" t="t" r="r" b="b"/>
              <a:pathLst>
                <a:path w="465" h="609" extrusionOk="0">
                  <a:moveTo>
                    <a:pt x="332" y="0"/>
                  </a:moveTo>
                  <a:cubicBezTo>
                    <a:pt x="300" y="0"/>
                    <a:pt x="264" y="10"/>
                    <a:pt x="227" y="31"/>
                  </a:cubicBezTo>
                  <a:cubicBezTo>
                    <a:pt x="96" y="102"/>
                    <a:pt x="1" y="293"/>
                    <a:pt x="1" y="436"/>
                  </a:cubicBezTo>
                  <a:cubicBezTo>
                    <a:pt x="1" y="546"/>
                    <a:pt x="49" y="608"/>
                    <a:pt x="125" y="608"/>
                  </a:cubicBezTo>
                  <a:cubicBezTo>
                    <a:pt x="155" y="608"/>
                    <a:pt x="190" y="599"/>
                    <a:pt x="227" y="578"/>
                  </a:cubicBezTo>
                  <a:cubicBezTo>
                    <a:pt x="358" y="495"/>
                    <a:pt x="465" y="316"/>
                    <a:pt x="465" y="162"/>
                  </a:cubicBezTo>
                  <a:cubicBezTo>
                    <a:pt x="465" y="60"/>
                    <a:pt x="411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1897061" y="721357"/>
              <a:ext cx="142835" cy="112381"/>
            </a:xfrm>
            <a:custGeom>
              <a:avLst/>
              <a:gdLst/>
              <a:ahLst/>
              <a:cxnLst/>
              <a:rect l="l" t="t" r="r" b="b"/>
              <a:pathLst>
                <a:path w="4465" h="3513" extrusionOk="0">
                  <a:moveTo>
                    <a:pt x="4465" y="0"/>
                  </a:moveTo>
                  <a:lnTo>
                    <a:pt x="0" y="2584"/>
                  </a:lnTo>
                  <a:lnTo>
                    <a:pt x="0" y="3513"/>
                  </a:lnTo>
                  <a:lnTo>
                    <a:pt x="4453" y="917"/>
                  </a:lnTo>
                  <a:lnTo>
                    <a:pt x="4465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1753460" y="721357"/>
              <a:ext cx="143635" cy="112381"/>
            </a:xfrm>
            <a:custGeom>
              <a:avLst/>
              <a:gdLst/>
              <a:ahLst/>
              <a:cxnLst/>
              <a:rect l="l" t="t" r="r" b="b"/>
              <a:pathLst>
                <a:path w="4490" h="3513" extrusionOk="0">
                  <a:moveTo>
                    <a:pt x="12" y="0"/>
                  </a:moveTo>
                  <a:lnTo>
                    <a:pt x="1" y="917"/>
                  </a:lnTo>
                  <a:lnTo>
                    <a:pt x="4489" y="3513"/>
                  </a:lnTo>
                  <a:lnTo>
                    <a:pt x="4489" y="2584"/>
                  </a:lnTo>
                  <a:lnTo>
                    <a:pt x="12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1753844" y="638312"/>
              <a:ext cx="286055" cy="165708"/>
            </a:xfrm>
            <a:custGeom>
              <a:avLst/>
              <a:gdLst/>
              <a:ahLst/>
              <a:cxnLst/>
              <a:rect l="l" t="t" r="r" b="b"/>
              <a:pathLst>
                <a:path w="8942" h="5180" extrusionOk="0">
                  <a:moveTo>
                    <a:pt x="4453" y="1"/>
                  </a:moveTo>
                  <a:lnTo>
                    <a:pt x="0" y="2596"/>
                  </a:lnTo>
                  <a:lnTo>
                    <a:pt x="4477" y="5180"/>
                  </a:lnTo>
                  <a:lnTo>
                    <a:pt x="8942" y="2596"/>
                  </a:lnTo>
                  <a:lnTo>
                    <a:pt x="44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1806787" y="675675"/>
              <a:ext cx="179816" cy="94466"/>
            </a:xfrm>
            <a:custGeom>
              <a:avLst/>
              <a:gdLst/>
              <a:ahLst/>
              <a:cxnLst/>
              <a:rect l="l" t="t" r="r" b="b"/>
              <a:pathLst>
                <a:path w="5621" h="2953" extrusionOk="0">
                  <a:moveTo>
                    <a:pt x="2790" y="1"/>
                  </a:moveTo>
                  <a:cubicBezTo>
                    <a:pt x="2140" y="1"/>
                    <a:pt x="1492" y="144"/>
                    <a:pt x="1001" y="428"/>
                  </a:cubicBezTo>
                  <a:cubicBezTo>
                    <a:pt x="0" y="1000"/>
                    <a:pt x="0" y="1940"/>
                    <a:pt x="1001" y="2524"/>
                  </a:cubicBezTo>
                  <a:cubicBezTo>
                    <a:pt x="1507" y="2809"/>
                    <a:pt x="2164" y="2952"/>
                    <a:pt x="2819" y="2952"/>
                  </a:cubicBezTo>
                  <a:cubicBezTo>
                    <a:pt x="3474" y="2952"/>
                    <a:pt x="4126" y="2809"/>
                    <a:pt x="4620" y="2524"/>
                  </a:cubicBezTo>
                  <a:cubicBezTo>
                    <a:pt x="5620" y="1952"/>
                    <a:pt x="5608" y="1011"/>
                    <a:pt x="4608" y="440"/>
                  </a:cubicBezTo>
                  <a:cubicBezTo>
                    <a:pt x="4105" y="147"/>
                    <a:pt x="3446" y="1"/>
                    <a:pt x="279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7"/>
          <p:cNvGrpSpPr/>
          <p:nvPr/>
        </p:nvGrpSpPr>
        <p:grpSpPr>
          <a:xfrm>
            <a:off x="8484225" y="260788"/>
            <a:ext cx="355063" cy="557161"/>
            <a:chOff x="304275" y="275275"/>
            <a:chExt cx="355063" cy="557161"/>
          </a:xfrm>
        </p:grpSpPr>
        <p:sp>
          <p:nvSpPr>
            <p:cNvPr id="680" name="Google Shape;680;p37"/>
            <p:cNvSpPr/>
            <p:nvPr/>
          </p:nvSpPr>
          <p:spPr>
            <a:xfrm>
              <a:off x="304275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528838" y="275275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304275" y="488611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528838" y="488611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04275" y="701936"/>
              <a:ext cx="130500" cy="130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8838" y="701936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354;p36">
            <a:extLst>
              <a:ext uri="{FF2B5EF4-FFF2-40B4-BE49-F238E27FC236}">
                <a16:creationId xmlns:a16="http://schemas.microsoft.com/office/drawing/2014/main" id="{AF324A1E-C728-52DC-77C8-5CF6BB18D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215" y="641997"/>
            <a:ext cx="656157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es-MX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PRIMARY KEY y FOREIGN KEY.</a:t>
            </a:r>
            <a:b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657E0C7-EAE5-D734-82C8-F7150DFB6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90" y="1389204"/>
            <a:ext cx="2347163" cy="7193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6EBB1FB-AF18-D5A2-D0BB-782796EF774F}"/>
              </a:ext>
            </a:extLst>
          </p:cNvPr>
          <p:cNvSpPr txBox="1"/>
          <p:nvPr/>
        </p:nvSpPr>
        <p:spPr>
          <a:xfrm>
            <a:off x="5171260" y="2922931"/>
            <a:ext cx="238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  <a:endParaRPr lang="es-MX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2EA664-611E-093D-9CA2-642EC970CE14}"/>
              </a:ext>
            </a:extLst>
          </p:cNvPr>
          <p:cNvSpPr txBox="1"/>
          <p:nvPr/>
        </p:nvSpPr>
        <p:spPr>
          <a:xfrm>
            <a:off x="4640346" y="3314354"/>
            <a:ext cx="3602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sirva para poder relacionar dos o mas tablas creadas con anterioridad, con otra  totalmente nueva mediante el uso del </a:t>
            </a:r>
            <a:r>
              <a:rPr lang="es-MX" sz="16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es-MX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de la tabla a relacionar.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4C0C2A-7BCC-9D77-DC07-5F4FAFF94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343" y="1674215"/>
            <a:ext cx="4105275" cy="1019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372976-C95D-B1D1-EE02-42A0827C7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596" y="3035152"/>
            <a:ext cx="4286222" cy="14664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141E72-5631-EFBE-4EFB-D0158E9F030B}"/>
              </a:ext>
            </a:extLst>
          </p:cNvPr>
          <p:cNvSpPr txBox="1"/>
          <p:nvPr/>
        </p:nvSpPr>
        <p:spPr>
          <a:xfrm>
            <a:off x="557561" y="1818106"/>
            <a:ext cx="37402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usada para definir la característica única de nuestra entidad dentro del modelo ER, esta no permitirá que se repita ningún dato del mismo tipo que pongamos aquí.</a:t>
            </a:r>
          </a:p>
          <a:p>
            <a:pPr algn="just"/>
            <a:endParaRPr lang="es-MX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9147AFC0-A94A-E1D0-B814-730073CD6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8216" y="401419"/>
            <a:ext cx="6868851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Defina que es una TABLA y el uso de IDENTITY.</a:t>
            </a:r>
          </a:p>
        </p:txBody>
      </p:sp>
      <p:grpSp>
        <p:nvGrpSpPr>
          <p:cNvPr id="4" name="Google Shape;269;p32">
            <a:extLst>
              <a:ext uri="{FF2B5EF4-FFF2-40B4-BE49-F238E27FC236}">
                <a16:creationId xmlns:a16="http://schemas.microsoft.com/office/drawing/2014/main" id="{432BE0C1-58D1-FD2A-FCFE-7DE22B2EE4C6}"/>
              </a:ext>
            </a:extLst>
          </p:cNvPr>
          <p:cNvGrpSpPr/>
          <p:nvPr/>
        </p:nvGrpSpPr>
        <p:grpSpPr>
          <a:xfrm>
            <a:off x="8127327" y="0"/>
            <a:ext cx="1182802" cy="4987496"/>
            <a:chOff x="7350442" y="2608992"/>
            <a:chExt cx="777239" cy="1673160"/>
          </a:xfrm>
        </p:grpSpPr>
        <p:sp>
          <p:nvSpPr>
            <p:cNvPr id="5" name="Google Shape;270;p32">
              <a:extLst>
                <a:ext uri="{FF2B5EF4-FFF2-40B4-BE49-F238E27FC236}">
                  <a16:creationId xmlns:a16="http://schemas.microsoft.com/office/drawing/2014/main" id="{BA8A7B35-7F4B-0262-5D5A-F6C3503F7FEF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71;p32">
              <a:extLst>
                <a:ext uri="{FF2B5EF4-FFF2-40B4-BE49-F238E27FC236}">
                  <a16:creationId xmlns:a16="http://schemas.microsoft.com/office/drawing/2014/main" id="{3259C126-9469-6A48-22DA-CF824E02865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72;p32">
              <a:extLst>
                <a:ext uri="{FF2B5EF4-FFF2-40B4-BE49-F238E27FC236}">
                  <a16:creationId xmlns:a16="http://schemas.microsoft.com/office/drawing/2014/main" id="{3276C3DC-DD35-B4F5-3D54-18FD86608AC5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73;p32">
              <a:extLst>
                <a:ext uri="{FF2B5EF4-FFF2-40B4-BE49-F238E27FC236}">
                  <a16:creationId xmlns:a16="http://schemas.microsoft.com/office/drawing/2014/main" id="{6DC9C198-8209-1892-39C1-F2814BB1627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74;p32">
              <a:extLst>
                <a:ext uri="{FF2B5EF4-FFF2-40B4-BE49-F238E27FC236}">
                  <a16:creationId xmlns:a16="http://schemas.microsoft.com/office/drawing/2014/main" id="{94E81462-7630-4A71-0F78-F70CACCD597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75;p32">
              <a:extLst>
                <a:ext uri="{FF2B5EF4-FFF2-40B4-BE49-F238E27FC236}">
                  <a16:creationId xmlns:a16="http://schemas.microsoft.com/office/drawing/2014/main" id="{08A27BD3-2700-8AE5-313C-215F5C001CB5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76;p32">
              <a:extLst>
                <a:ext uri="{FF2B5EF4-FFF2-40B4-BE49-F238E27FC236}">
                  <a16:creationId xmlns:a16="http://schemas.microsoft.com/office/drawing/2014/main" id="{EFF063A3-EA54-D680-65B4-CCD991B0F308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77;p32">
              <a:extLst>
                <a:ext uri="{FF2B5EF4-FFF2-40B4-BE49-F238E27FC236}">
                  <a16:creationId xmlns:a16="http://schemas.microsoft.com/office/drawing/2014/main" id="{33CA65C6-4A17-00E3-3177-70BC3C409115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269;p32">
            <a:extLst>
              <a:ext uri="{FF2B5EF4-FFF2-40B4-BE49-F238E27FC236}">
                <a16:creationId xmlns:a16="http://schemas.microsoft.com/office/drawing/2014/main" id="{EC171D76-F1DD-9242-D30F-9ABC2CDD9491}"/>
              </a:ext>
            </a:extLst>
          </p:cNvPr>
          <p:cNvGrpSpPr/>
          <p:nvPr/>
        </p:nvGrpSpPr>
        <p:grpSpPr>
          <a:xfrm rot="10800000">
            <a:off x="-362451" y="152400"/>
            <a:ext cx="1182802" cy="4987496"/>
            <a:chOff x="7350442" y="2608992"/>
            <a:chExt cx="777239" cy="1673160"/>
          </a:xfrm>
        </p:grpSpPr>
        <p:sp>
          <p:nvSpPr>
            <p:cNvPr id="14" name="Google Shape;270;p32">
              <a:extLst>
                <a:ext uri="{FF2B5EF4-FFF2-40B4-BE49-F238E27FC236}">
                  <a16:creationId xmlns:a16="http://schemas.microsoft.com/office/drawing/2014/main" id="{F155FA73-CBBA-5540-2751-EDA6DCDB0187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71;p32">
              <a:extLst>
                <a:ext uri="{FF2B5EF4-FFF2-40B4-BE49-F238E27FC236}">
                  <a16:creationId xmlns:a16="http://schemas.microsoft.com/office/drawing/2014/main" id="{0E88A1FB-2DB2-496E-AF0F-22D2C3FB6DF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72;p32">
              <a:extLst>
                <a:ext uri="{FF2B5EF4-FFF2-40B4-BE49-F238E27FC236}">
                  <a16:creationId xmlns:a16="http://schemas.microsoft.com/office/drawing/2014/main" id="{14B9DE5A-C330-6FF9-F8D2-AE2AA685BE48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73;p32">
              <a:extLst>
                <a:ext uri="{FF2B5EF4-FFF2-40B4-BE49-F238E27FC236}">
                  <a16:creationId xmlns:a16="http://schemas.microsoft.com/office/drawing/2014/main" id="{5711AD02-1DFC-9B52-3E7B-98CCB1B79003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74;p32">
              <a:extLst>
                <a:ext uri="{FF2B5EF4-FFF2-40B4-BE49-F238E27FC236}">
                  <a16:creationId xmlns:a16="http://schemas.microsoft.com/office/drawing/2014/main" id="{51007335-2C62-BED5-B2DD-D37BD75EE0F8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75;p32">
              <a:extLst>
                <a:ext uri="{FF2B5EF4-FFF2-40B4-BE49-F238E27FC236}">
                  <a16:creationId xmlns:a16="http://schemas.microsoft.com/office/drawing/2014/main" id="{41D702D7-1272-1062-0467-6EC78EB59C76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76;p32">
              <a:extLst>
                <a:ext uri="{FF2B5EF4-FFF2-40B4-BE49-F238E27FC236}">
                  <a16:creationId xmlns:a16="http://schemas.microsoft.com/office/drawing/2014/main" id="{651EC515-82F0-DC78-B101-72441674D79A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77;p32">
              <a:extLst>
                <a:ext uri="{FF2B5EF4-FFF2-40B4-BE49-F238E27FC236}">
                  <a16:creationId xmlns:a16="http://schemas.microsoft.com/office/drawing/2014/main" id="{A7E0FD74-94CB-AE5D-AE13-0FD38786ADA1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01CDB8-8DDB-5016-DC9C-E878B9648D76}"/>
              </a:ext>
            </a:extLst>
          </p:cNvPr>
          <p:cNvSpPr txBox="1"/>
          <p:nvPr/>
        </p:nvSpPr>
        <p:spPr>
          <a:xfrm>
            <a:off x="1855178" y="954275"/>
            <a:ext cx="199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53A7CF-8944-7AC0-1B40-721635EEF127}"/>
              </a:ext>
            </a:extLst>
          </p:cNvPr>
          <p:cNvSpPr txBox="1"/>
          <p:nvPr/>
        </p:nvSpPr>
        <p:spPr>
          <a:xfrm>
            <a:off x="4962093" y="2819305"/>
            <a:ext cx="371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endParaRPr lang="es-MX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0A3212-F5E1-ABEF-8AF8-F5289346C0B5}"/>
              </a:ext>
            </a:extLst>
          </p:cNvPr>
          <p:cNvSpPr txBox="1"/>
          <p:nvPr/>
        </p:nvSpPr>
        <p:spPr>
          <a:xfrm>
            <a:off x="968714" y="1345386"/>
            <a:ext cx="3379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tabla es donde podemos crear una clase que lleva un nombre en especifico y donde dentro de esta se establece el </a:t>
            </a:r>
            <a:r>
              <a:rPr lang="es-MX" sz="18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es-MX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y sus atributos.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71288A-7A64-0138-F8EA-268D07C50F50}"/>
              </a:ext>
            </a:extLst>
          </p:cNvPr>
          <p:cNvSpPr txBox="1"/>
          <p:nvPr/>
        </p:nvSpPr>
        <p:spPr>
          <a:xfrm>
            <a:off x="4164731" y="3255600"/>
            <a:ext cx="3765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b="1" dirty="0" err="1">
                <a:solidFill>
                  <a:srgbClr val="BDC1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" sz="1800" b="1" i="0" dirty="0" err="1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dentity</a:t>
            </a:r>
            <a:r>
              <a:rPr lang="es-ES" sz="1800" dirty="0">
                <a:solidFill>
                  <a:srgbClr val="BDC1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nos</a:t>
            </a:r>
            <a:r>
              <a:rPr lang="es-ES" sz="1800" b="0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permite indicar el valor de inicio de la secuencia y el incremento, un campo definido como </a:t>
            </a:r>
            <a:r>
              <a:rPr lang="es-ES" sz="1800" b="1" dirty="0" err="1">
                <a:solidFill>
                  <a:srgbClr val="BDC1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" sz="1800" b="1" i="0" dirty="0" err="1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dentity</a:t>
            </a:r>
            <a:r>
              <a:rPr lang="es-ES" sz="1800" b="0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generalmente se establece como el </a:t>
            </a:r>
            <a:r>
              <a:rPr lang="es-ES" sz="1800" b="0" i="0" dirty="0" err="1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  <a:r>
              <a:rPr lang="es-ES" sz="1800" b="0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Key.</a:t>
            </a:r>
            <a:endParaRPr lang="es-MX" sz="1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D59B2AF-9311-1A3F-916D-FFD036B81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7114" y="1274400"/>
            <a:ext cx="3274425" cy="147945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270B033-E7DF-8B9C-7449-9F83DDC7B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345" y="3113827"/>
            <a:ext cx="3123352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9147AFC0-A94A-E1D0-B814-730073CD6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186" y="280895"/>
            <a:ext cx="7247663" cy="8449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que se utiliza la clausula WHERE y para que se utiliza la Instrucción INNER JOIN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D01CDB8-8DDB-5016-DC9C-E878B9648D76}"/>
              </a:ext>
            </a:extLst>
          </p:cNvPr>
          <p:cNvSpPr txBox="1"/>
          <p:nvPr/>
        </p:nvSpPr>
        <p:spPr>
          <a:xfrm>
            <a:off x="950565" y="1092619"/>
            <a:ext cx="199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53A7CF-8944-7AC0-1B40-721635EEF127}"/>
              </a:ext>
            </a:extLst>
          </p:cNvPr>
          <p:cNvSpPr txBox="1"/>
          <p:nvPr/>
        </p:nvSpPr>
        <p:spPr>
          <a:xfrm>
            <a:off x="5116181" y="2586543"/>
            <a:ext cx="3710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JOIN</a:t>
            </a:r>
            <a:endParaRPr lang="es-MX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0A3212-F5E1-ABEF-8AF8-F5289346C0B5}"/>
              </a:ext>
            </a:extLst>
          </p:cNvPr>
          <p:cNvSpPr txBox="1"/>
          <p:nvPr/>
        </p:nvSpPr>
        <p:spPr>
          <a:xfrm>
            <a:off x="327566" y="1581762"/>
            <a:ext cx="3242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 clausula es utilizada al momento de realizar una consulta y sirve para establecer una condición que se debe de cumplir.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71288A-7A64-0138-F8EA-268D07C50F50}"/>
              </a:ext>
            </a:extLst>
          </p:cNvPr>
          <p:cNvSpPr txBox="1"/>
          <p:nvPr/>
        </p:nvSpPr>
        <p:spPr>
          <a:xfrm>
            <a:off x="4269879" y="2992183"/>
            <a:ext cx="4239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800" b="1" dirty="0">
                <a:solidFill>
                  <a:srgbClr val="BDC1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Instrucción de INNER JOIN de igual manera se utiliza al momento de realizar una consulta, esta nos sirve para relacionar dos o mas tablas entre si comparando e igualando  de esta manera algo que sea característico de las tablas que se están relacionando</a:t>
            </a:r>
            <a:endParaRPr lang="es-MX" sz="1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1EED9A4-CCE9-6603-343E-0A1F5E076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0629" y="1236161"/>
            <a:ext cx="4192112" cy="133194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574FFE2-DA75-B2BE-3558-A635F485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5" y="3386982"/>
            <a:ext cx="4161454" cy="1213581"/>
          </a:xfrm>
          <a:prstGeom prst="rect">
            <a:avLst/>
          </a:prstGeom>
        </p:spPr>
      </p:pic>
      <p:grpSp>
        <p:nvGrpSpPr>
          <p:cNvPr id="29" name="Google Shape;269;p32">
            <a:extLst>
              <a:ext uri="{FF2B5EF4-FFF2-40B4-BE49-F238E27FC236}">
                <a16:creationId xmlns:a16="http://schemas.microsoft.com/office/drawing/2014/main" id="{23CC57FC-E63A-AAA1-1890-A5A7E9CE0D51}"/>
              </a:ext>
            </a:extLst>
          </p:cNvPr>
          <p:cNvGrpSpPr/>
          <p:nvPr/>
        </p:nvGrpSpPr>
        <p:grpSpPr>
          <a:xfrm>
            <a:off x="8608246" y="36012"/>
            <a:ext cx="2217778" cy="4987496"/>
            <a:chOff x="7350442" y="2608992"/>
            <a:chExt cx="1457339" cy="1673160"/>
          </a:xfrm>
        </p:grpSpPr>
        <p:sp>
          <p:nvSpPr>
            <p:cNvPr id="30" name="Google Shape;270;p32">
              <a:extLst>
                <a:ext uri="{FF2B5EF4-FFF2-40B4-BE49-F238E27FC236}">
                  <a16:creationId xmlns:a16="http://schemas.microsoft.com/office/drawing/2014/main" id="{D85EA33B-11F5-D68E-6939-29FDFE0F96A6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71;p32">
              <a:extLst>
                <a:ext uri="{FF2B5EF4-FFF2-40B4-BE49-F238E27FC236}">
                  <a16:creationId xmlns:a16="http://schemas.microsoft.com/office/drawing/2014/main" id="{D543C8C4-EAF9-7127-44FE-04A8FB361F94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72;p32">
              <a:extLst>
                <a:ext uri="{FF2B5EF4-FFF2-40B4-BE49-F238E27FC236}">
                  <a16:creationId xmlns:a16="http://schemas.microsoft.com/office/drawing/2014/main" id="{B390E799-25F2-4498-40FC-CEEDAF66C226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74;p32">
              <a:extLst>
                <a:ext uri="{FF2B5EF4-FFF2-40B4-BE49-F238E27FC236}">
                  <a16:creationId xmlns:a16="http://schemas.microsoft.com/office/drawing/2014/main" id="{7F5DD883-C995-590F-B2DD-7440984CF19C}"/>
                </a:ext>
              </a:extLst>
            </p:cNvPr>
            <p:cNvSpPr/>
            <p:nvPr/>
          </p:nvSpPr>
          <p:spPr>
            <a:xfrm>
              <a:off x="8436783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75;p32">
              <a:extLst>
                <a:ext uri="{FF2B5EF4-FFF2-40B4-BE49-F238E27FC236}">
                  <a16:creationId xmlns:a16="http://schemas.microsoft.com/office/drawing/2014/main" id="{DC97EB98-54D9-AB76-DA1D-BCC42FEA9895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76;p32">
              <a:extLst>
                <a:ext uri="{FF2B5EF4-FFF2-40B4-BE49-F238E27FC236}">
                  <a16:creationId xmlns:a16="http://schemas.microsoft.com/office/drawing/2014/main" id="{00AB8EB3-3567-30FA-5966-BD00C863EFAC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77;p32">
              <a:extLst>
                <a:ext uri="{FF2B5EF4-FFF2-40B4-BE49-F238E27FC236}">
                  <a16:creationId xmlns:a16="http://schemas.microsoft.com/office/drawing/2014/main" id="{F92DC9BF-E1FD-C656-7C87-AF157A67652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96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078;p42">
            <a:extLst>
              <a:ext uri="{FF2B5EF4-FFF2-40B4-BE49-F238E27FC236}">
                <a16:creationId xmlns:a16="http://schemas.microsoft.com/office/drawing/2014/main" id="{AB26686F-54D2-4B82-78AE-A6A768817E20}"/>
              </a:ext>
            </a:extLst>
          </p:cNvPr>
          <p:cNvSpPr/>
          <p:nvPr/>
        </p:nvSpPr>
        <p:spPr>
          <a:xfrm>
            <a:off x="7447105" y="3439907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079;p42">
            <a:extLst>
              <a:ext uri="{FF2B5EF4-FFF2-40B4-BE49-F238E27FC236}">
                <a16:creationId xmlns:a16="http://schemas.microsoft.com/office/drawing/2014/main" id="{7E954953-1397-E75E-73BB-D76A31791C5D}"/>
              </a:ext>
            </a:extLst>
          </p:cNvPr>
          <p:cNvSpPr/>
          <p:nvPr/>
        </p:nvSpPr>
        <p:spPr>
          <a:xfrm>
            <a:off x="5948497" y="1538989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4" name="Google Shape;1080;p42">
            <a:extLst>
              <a:ext uri="{FF2B5EF4-FFF2-40B4-BE49-F238E27FC236}">
                <a16:creationId xmlns:a16="http://schemas.microsoft.com/office/drawing/2014/main" id="{54E9F76F-FBA8-884E-A206-CDEA2A978ACD}"/>
              </a:ext>
            </a:extLst>
          </p:cNvPr>
          <p:cNvGrpSpPr/>
          <p:nvPr/>
        </p:nvGrpSpPr>
        <p:grpSpPr>
          <a:xfrm>
            <a:off x="6907123" y="3273518"/>
            <a:ext cx="1274272" cy="832198"/>
            <a:chOff x="1867218" y="1450268"/>
            <a:chExt cx="674182" cy="440340"/>
          </a:xfrm>
        </p:grpSpPr>
        <p:grpSp>
          <p:nvGrpSpPr>
            <p:cNvPr id="125" name="Google Shape;1081;p42">
              <a:extLst>
                <a:ext uri="{FF2B5EF4-FFF2-40B4-BE49-F238E27FC236}">
                  <a16:creationId xmlns:a16="http://schemas.microsoft.com/office/drawing/2014/main" id="{CB74CC67-1E40-3849-236B-8430462B05B9}"/>
                </a:ext>
              </a:extLst>
            </p:cNvPr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136" name="Google Shape;1082;p42">
                <a:extLst>
                  <a:ext uri="{FF2B5EF4-FFF2-40B4-BE49-F238E27FC236}">
                    <a16:creationId xmlns:a16="http://schemas.microsoft.com/office/drawing/2014/main" id="{1F01403C-B3A0-35EC-0BD5-C394E53C93D0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Google Shape;1083;p42">
                <a:extLst>
                  <a:ext uri="{FF2B5EF4-FFF2-40B4-BE49-F238E27FC236}">
                    <a16:creationId xmlns:a16="http://schemas.microsoft.com/office/drawing/2014/main" id="{5309C86E-0463-CAAA-6B5D-9F770AA07E20}"/>
                  </a:ext>
                </a:extLst>
              </p:cNvPr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Google Shape;1084;p42">
                <a:extLst>
                  <a:ext uri="{FF2B5EF4-FFF2-40B4-BE49-F238E27FC236}">
                    <a16:creationId xmlns:a16="http://schemas.microsoft.com/office/drawing/2014/main" id="{80AA3DE4-095B-CADD-81FB-72E3FFDBBEEA}"/>
                  </a:ext>
                </a:extLst>
              </p:cNvPr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Google Shape;1085;p42">
                <a:extLst>
                  <a:ext uri="{FF2B5EF4-FFF2-40B4-BE49-F238E27FC236}">
                    <a16:creationId xmlns:a16="http://schemas.microsoft.com/office/drawing/2014/main" id="{1975E20A-9597-BF95-54F2-ACD37BC71DF4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Google Shape;1086;p42">
                <a:extLst>
                  <a:ext uri="{FF2B5EF4-FFF2-40B4-BE49-F238E27FC236}">
                    <a16:creationId xmlns:a16="http://schemas.microsoft.com/office/drawing/2014/main" id="{44855C18-9B61-1BC2-28B1-5EAD0A4EF921}"/>
                  </a:ext>
                </a:extLst>
              </p:cNvPr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6" name="Google Shape;1087;p42">
              <a:extLst>
                <a:ext uri="{FF2B5EF4-FFF2-40B4-BE49-F238E27FC236}">
                  <a16:creationId xmlns:a16="http://schemas.microsoft.com/office/drawing/2014/main" id="{A98B40C5-8E2E-C797-95BA-AD4A887313CB}"/>
                </a:ext>
              </a:extLst>
            </p:cNvPr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127" name="Google Shape;1088;p42">
                <a:extLst>
                  <a:ext uri="{FF2B5EF4-FFF2-40B4-BE49-F238E27FC236}">
                    <a16:creationId xmlns:a16="http://schemas.microsoft.com/office/drawing/2014/main" id="{C6B4853E-8113-E160-D80E-7F3F82256D43}"/>
                  </a:ext>
                </a:extLst>
              </p:cNvPr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Google Shape;1089;p42">
                <a:extLst>
                  <a:ext uri="{FF2B5EF4-FFF2-40B4-BE49-F238E27FC236}">
                    <a16:creationId xmlns:a16="http://schemas.microsoft.com/office/drawing/2014/main" id="{E4BFCB7F-B82D-6D84-EB64-B7A3C94FDAA8}"/>
                  </a:ext>
                </a:extLst>
              </p:cNvPr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Google Shape;1090;p42">
                <a:extLst>
                  <a:ext uri="{FF2B5EF4-FFF2-40B4-BE49-F238E27FC236}">
                    <a16:creationId xmlns:a16="http://schemas.microsoft.com/office/drawing/2014/main" id="{D8044F90-FD8B-004D-5B3F-EDFC641FB3BF}"/>
                  </a:ext>
                </a:extLst>
              </p:cNvPr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Google Shape;1091;p42">
                <a:extLst>
                  <a:ext uri="{FF2B5EF4-FFF2-40B4-BE49-F238E27FC236}">
                    <a16:creationId xmlns:a16="http://schemas.microsoft.com/office/drawing/2014/main" id="{863357C1-FACE-D33C-278D-6C52758BE901}"/>
                  </a:ext>
                </a:extLst>
              </p:cNvPr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Google Shape;1092;p42">
                <a:extLst>
                  <a:ext uri="{FF2B5EF4-FFF2-40B4-BE49-F238E27FC236}">
                    <a16:creationId xmlns:a16="http://schemas.microsoft.com/office/drawing/2014/main" id="{76641AD2-15F7-F415-39B0-E7F3EEF22D0F}"/>
                  </a:ext>
                </a:extLst>
              </p:cNvPr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Google Shape;1093;p42">
                <a:extLst>
                  <a:ext uri="{FF2B5EF4-FFF2-40B4-BE49-F238E27FC236}">
                    <a16:creationId xmlns:a16="http://schemas.microsoft.com/office/drawing/2014/main" id="{8826E570-E9EB-DE9C-B35D-A8FBA850255F}"/>
                  </a:ext>
                </a:extLst>
              </p:cNvPr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Google Shape;1094;p42">
                <a:extLst>
                  <a:ext uri="{FF2B5EF4-FFF2-40B4-BE49-F238E27FC236}">
                    <a16:creationId xmlns:a16="http://schemas.microsoft.com/office/drawing/2014/main" id="{D6AFDDE5-71A7-4F95-F10B-770DE64CF1C1}"/>
                  </a:ext>
                </a:extLst>
              </p:cNvPr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Google Shape;1095;p42">
                <a:extLst>
                  <a:ext uri="{FF2B5EF4-FFF2-40B4-BE49-F238E27FC236}">
                    <a16:creationId xmlns:a16="http://schemas.microsoft.com/office/drawing/2014/main" id="{43A3D61D-A5D4-EAF5-199A-C50ECF84CD82}"/>
                  </a:ext>
                </a:extLst>
              </p:cNvPr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Google Shape;1096;p42">
                <a:extLst>
                  <a:ext uri="{FF2B5EF4-FFF2-40B4-BE49-F238E27FC236}">
                    <a16:creationId xmlns:a16="http://schemas.microsoft.com/office/drawing/2014/main" id="{79228940-B8BD-8D84-A118-64A3DF21CDB5}"/>
                  </a:ext>
                </a:extLst>
              </p:cNvPr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1" name="Google Shape;1097;p42">
            <a:extLst>
              <a:ext uri="{FF2B5EF4-FFF2-40B4-BE49-F238E27FC236}">
                <a16:creationId xmlns:a16="http://schemas.microsoft.com/office/drawing/2014/main" id="{047274B6-B1F8-1603-A3D2-47DB9FFDE5D5}"/>
              </a:ext>
            </a:extLst>
          </p:cNvPr>
          <p:cNvGrpSpPr/>
          <p:nvPr/>
        </p:nvGrpSpPr>
        <p:grpSpPr>
          <a:xfrm>
            <a:off x="7544712" y="2037326"/>
            <a:ext cx="1274285" cy="1338094"/>
            <a:chOff x="3171849" y="2550685"/>
            <a:chExt cx="842168" cy="884456"/>
          </a:xfrm>
        </p:grpSpPr>
        <p:sp>
          <p:nvSpPr>
            <p:cNvPr id="142" name="Google Shape;1098;p42">
              <a:extLst>
                <a:ext uri="{FF2B5EF4-FFF2-40B4-BE49-F238E27FC236}">
                  <a16:creationId xmlns:a16="http://schemas.microsoft.com/office/drawing/2014/main" id="{8277C046-79BB-E8EB-FD9C-FE485A1C31D5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Google Shape;1099;p42">
              <a:extLst>
                <a:ext uri="{FF2B5EF4-FFF2-40B4-BE49-F238E27FC236}">
                  <a16:creationId xmlns:a16="http://schemas.microsoft.com/office/drawing/2014/main" id="{760FC456-0565-7487-0290-3601F26BE12F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Google Shape;1100;p42">
              <a:extLst>
                <a:ext uri="{FF2B5EF4-FFF2-40B4-BE49-F238E27FC236}">
                  <a16:creationId xmlns:a16="http://schemas.microsoft.com/office/drawing/2014/main" id="{6FA03458-91B9-6F76-C353-B1FDC1A96129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Google Shape;1101;p42">
              <a:extLst>
                <a:ext uri="{FF2B5EF4-FFF2-40B4-BE49-F238E27FC236}">
                  <a16:creationId xmlns:a16="http://schemas.microsoft.com/office/drawing/2014/main" id="{88DAC049-C9AE-5481-B90E-0FBC8E9306D6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Google Shape;1102;p42">
              <a:extLst>
                <a:ext uri="{FF2B5EF4-FFF2-40B4-BE49-F238E27FC236}">
                  <a16:creationId xmlns:a16="http://schemas.microsoft.com/office/drawing/2014/main" id="{AB9F3E29-ABB2-52DD-10E8-14441EC90A4C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Google Shape;1103;p42">
              <a:extLst>
                <a:ext uri="{FF2B5EF4-FFF2-40B4-BE49-F238E27FC236}">
                  <a16:creationId xmlns:a16="http://schemas.microsoft.com/office/drawing/2014/main" id="{81030804-8EB7-180F-3A28-5E3BB029E16A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Google Shape;1104;p42">
              <a:extLst>
                <a:ext uri="{FF2B5EF4-FFF2-40B4-BE49-F238E27FC236}">
                  <a16:creationId xmlns:a16="http://schemas.microsoft.com/office/drawing/2014/main" id="{1A69085D-DAB7-41EF-EB24-E984914CF963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Google Shape;1105;p42">
              <a:extLst>
                <a:ext uri="{FF2B5EF4-FFF2-40B4-BE49-F238E27FC236}">
                  <a16:creationId xmlns:a16="http://schemas.microsoft.com/office/drawing/2014/main" id="{A594E9BF-FF52-10EF-BD12-3B03423F6AEA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Google Shape;1106;p42">
              <a:extLst>
                <a:ext uri="{FF2B5EF4-FFF2-40B4-BE49-F238E27FC236}">
                  <a16:creationId xmlns:a16="http://schemas.microsoft.com/office/drawing/2014/main" id="{3AD323BD-7E4B-A209-BC73-B8E591BF2285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Google Shape;1107;p42">
              <a:extLst>
                <a:ext uri="{FF2B5EF4-FFF2-40B4-BE49-F238E27FC236}">
                  <a16:creationId xmlns:a16="http://schemas.microsoft.com/office/drawing/2014/main" id="{25086463-F7CA-8880-1993-2007EB3BF6AD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Google Shape;1108;p42">
              <a:extLst>
                <a:ext uri="{FF2B5EF4-FFF2-40B4-BE49-F238E27FC236}">
                  <a16:creationId xmlns:a16="http://schemas.microsoft.com/office/drawing/2014/main" id="{5EBD567E-75D8-0C46-3D2C-956EFE39975E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Google Shape;1109;p42">
              <a:extLst>
                <a:ext uri="{FF2B5EF4-FFF2-40B4-BE49-F238E27FC236}">
                  <a16:creationId xmlns:a16="http://schemas.microsoft.com/office/drawing/2014/main" id="{6F229AE1-A42A-E606-530E-3F963E8DAE18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Google Shape;1110;p42">
              <a:extLst>
                <a:ext uri="{FF2B5EF4-FFF2-40B4-BE49-F238E27FC236}">
                  <a16:creationId xmlns:a16="http://schemas.microsoft.com/office/drawing/2014/main" id="{CA8262A9-30AE-4C31-2988-6AE5AFC17C3B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Google Shape;1111;p42">
              <a:extLst>
                <a:ext uri="{FF2B5EF4-FFF2-40B4-BE49-F238E27FC236}">
                  <a16:creationId xmlns:a16="http://schemas.microsoft.com/office/drawing/2014/main" id="{9DEF2893-5433-D8EE-F937-BE256560119E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Google Shape;1112;p42">
              <a:extLst>
                <a:ext uri="{FF2B5EF4-FFF2-40B4-BE49-F238E27FC236}">
                  <a16:creationId xmlns:a16="http://schemas.microsoft.com/office/drawing/2014/main" id="{1AA75D52-E91F-1055-E4EE-7A36A4B47767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Google Shape;1113;p42">
              <a:extLst>
                <a:ext uri="{FF2B5EF4-FFF2-40B4-BE49-F238E27FC236}">
                  <a16:creationId xmlns:a16="http://schemas.microsoft.com/office/drawing/2014/main" id="{19BC9656-5626-9F36-3BC4-6BCF88803E2D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Google Shape;1114;p42">
              <a:extLst>
                <a:ext uri="{FF2B5EF4-FFF2-40B4-BE49-F238E27FC236}">
                  <a16:creationId xmlns:a16="http://schemas.microsoft.com/office/drawing/2014/main" id="{AC7E5E69-E81F-C1A4-FB78-6C778733AC59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Google Shape;1115;p42">
              <a:extLst>
                <a:ext uri="{FF2B5EF4-FFF2-40B4-BE49-F238E27FC236}">
                  <a16:creationId xmlns:a16="http://schemas.microsoft.com/office/drawing/2014/main" id="{4DA03C8C-A094-AF01-930F-BC4E35CCD0F8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Google Shape;1116;p42">
              <a:extLst>
                <a:ext uri="{FF2B5EF4-FFF2-40B4-BE49-F238E27FC236}">
                  <a16:creationId xmlns:a16="http://schemas.microsoft.com/office/drawing/2014/main" id="{CA7E4555-046D-B7CF-5BA5-800A9CD64E46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Google Shape;1117;p42">
              <a:extLst>
                <a:ext uri="{FF2B5EF4-FFF2-40B4-BE49-F238E27FC236}">
                  <a16:creationId xmlns:a16="http://schemas.microsoft.com/office/drawing/2014/main" id="{4EFAD7F8-2EE1-52E0-DC52-5F096ACA2528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Google Shape;1118;p42">
              <a:extLst>
                <a:ext uri="{FF2B5EF4-FFF2-40B4-BE49-F238E27FC236}">
                  <a16:creationId xmlns:a16="http://schemas.microsoft.com/office/drawing/2014/main" id="{08D8983E-96F1-35BA-922C-7670F15D96EB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Google Shape;1119;p42">
              <a:extLst>
                <a:ext uri="{FF2B5EF4-FFF2-40B4-BE49-F238E27FC236}">
                  <a16:creationId xmlns:a16="http://schemas.microsoft.com/office/drawing/2014/main" id="{957A32FC-96BF-FF6B-1486-D790A235AFDF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Google Shape;1120;p42">
              <a:extLst>
                <a:ext uri="{FF2B5EF4-FFF2-40B4-BE49-F238E27FC236}">
                  <a16:creationId xmlns:a16="http://schemas.microsoft.com/office/drawing/2014/main" id="{8E960CA7-2670-484F-7705-AB2CB492ACCB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Google Shape;1121;p42">
              <a:extLst>
                <a:ext uri="{FF2B5EF4-FFF2-40B4-BE49-F238E27FC236}">
                  <a16:creationId xmlns:a16="http://schemas.microsoft.com/office/drawing/2014/main" id="{46F66222-723A-B602-1373-1F6A496A77E5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Google Shape;1122;p42">
              <a:extLst>
                <a:ext uri="{FF2B5EF4-FFF2-40B4-BE49-F238E27FC236}">
                  <a16:creationId xmlns:a16="http://schemas.microsoft.com/office/drawing/2014/main" id="{29E7A25D-5375-9A54-8749-4CC25072FDCA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Google Shape;1123;p42">
              <a:extLst>
                <a:ext uri="{FF2B5EF4-FFF2-40B4-BE49-F238E27FC236}">
                  <a16:creationId xmlns:a16="http://schemas.microsoft.com/office/drawing/2014/main" id="{5A839EF3-E66D-B116-E8A8-75BFD371416B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Google Shape;1124;p42">
              <a:extLst>
                <a:ext uri="{FF2B5EF4-FFF2-40B4-BE49-F238E27FC236}">
                  <a16:creationId xmlns:a16="http://schemas.microsoft.com/office/drawing/2014/main" id="{9BCB6C20-F8FC-FD9C-E251-7AB4B8A7A4A3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Google Shape;1125;p42">
              <a:extLst>
                <a:ext uri="{FF2B5EF4-FFF2-40B4-BE49-F238E27FC236}">
                  <a16:creationId xmlns:a16="http://schemas.microsoft.com/office/drawing/2014/main" id="{39E25E47-850F-8087-44A8-186136577729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Google Shape;1126;p42">
              <a:extLst>
                <a:ext uri="{FF2B5EF4-FFF2-40B4-BE49-F238E27FC236}">
                  <a16:creationId xmlns:a16="http://schemas.microsoft.com/office/drawing/2014/main" id="{9613C88D-501A-07EA-3795-B619AE2F97C6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Google Shape;1127;p42">
              <a:extLst>
                <a:ext uri="{FF2B5EF4-FFF2-40B4-BE49-F238E27FC236}">
                  <a16:creationId xmlns:a16="http://schemas.microsoft.com/office/drawing/2014/main" id="{8CA51ECC-DF99-7D5D-7A40-7D11A2837B14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Google Shape;1128;p42">
              <a:extLst>
                <a:ext uri="{FF2B5EF4-FFF2-40B4-BE49-F238E27FC236}">
                  <a16:creationId xmlns:a16="http://schemas.microsoft.com/office/drawing/2014/main" id="{B6486CD7-26DE-362D-AF64-2D19BDBB6286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Google Shape;1129;p42">
              <a:extLst>
                <a:ext uri="{FF2B5EF4-FFF2-40B4-BE49-F238E27FC236}">
                  <a16:creationId xmlns:a16="http://schemas.microsoft.com/office/drawing/2014/main" id="{0DBFE762-FBAF-835D-9B15-AF625B99EA4B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Google Shape;1130;p42">
              <a:extLst>
                <a:ext uri="{FF2B5EF4-FFF2-40B4-BE49-F238E27FC236}">
                  <a16:creationId xmlns:a16="http://schemas.microsoft.com/office/drawing/2014/main" id="{D70DE6FE-DB13-01DD-7B17-54F49E1DE606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Google Shape;1131;p42">
              <a:extLst>
                <a:ext uri="{FF2B5EF4-FFF2-40B4-BE49-F238E27FC236}">
                  <a16:creationId xmlns:a16="http://schemas.microsoft.com/office/drawing/2014/main" id="{8DD6E419-133A-42CF-B3AD-C117053826F7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Google Shape;1132;p42">
              <a:extLst>
                <a:ext uri="{FF2B5EF4-FFF2-40B4-BE49-F238E27FC236}">
                  <a16:creationId xmlns:a16="http://schemas.microsoft.com/office/drawing/2014/main" id="{B6F9E425-1297-6CE2-068B-4C83CD9C6F8A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Google Shape;1133;p42">
              <a:extLst>
                <a:ext uri="{FF2B5EF4-FFF2-40B4-BE49-F238E27FC236}">
                  <a16:creationId xmlns:a16="http://schemas.microsoft.com/office/drawing/2014/main" id="{765CDBE6-D565-DD70-6014-EDE312203646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Google Shape;1134;p42">
              <a:extLst>
                <a:ext uri="{FF2B5EF4-FFF2-40B4-BE49-F238E27FC236}">
                  <a16:creationId xmlns:a16="http://schemas.microsoft.com/office/drawing/2014/main" id="{6C2E2E0F-730B-97AC-CCE5-433125F6C5B4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Google Shape;1135;p42">
              <a:extLst>
                <a:ext uri="{FF2B5EF4-FFF2-40B4-BE49-F238E27FC236}">
                  <a16:creationId xmlns:a16="http://schemas.microsoft.com/office/drawing/2014/main" id="{0D767BB4-B09F-77EF-8131-BA9D5CA2C7D6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Google Shape;1136;p42">
              <a:extLst>
                <a:ext uri="{FF2B5EF4-FFF2-40B4-BE49-F238E27FC236}">
                  <a16:creationId xmlns:a16="http://schemas.microsoft.com/office/drawing/2014/main" id="{CACF9E92-0070-E0BF-E2F9-FB9828C3F7CC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Google Shape;1137;p42">
              <a:extLst>
                <a:ext uri="{FF2B5EF4-FFF2-40B4-BE49-F238E27FC236}">
                  <a16:creationId xmlns:a16="http://schemas.microsoft.com/office/drawing/2014/main" id="{E6614EB2-4ECD-4186-C456-773B99F64DA2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Google Shape;1138;p42">
              <a:extLst>
                <a:ext uri="{FF2B5EF4-FFF2-40B4-BE49-F238E27FC236}">
                  <a16:creationId xmlns:a16="http://schemas.microsoft.com/office/drawing/2014/main" id="{44C1BF97-4975-070F-A1E8-8025FFE0E9BB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Google Shape;1139;p42">
              <a:extLst>
                <a:ext uri="{FF2B5EF4-FFF2-40B4-BE49-F238E27FC236}">
                  <a16:creationId xmlns:a16="http://schemas.microsoft.com/office/drawing/2014/main" id="{E4571BBE-88D9-268E-2206-D0B5CA0D3AC0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Google Shape;1140;p42">
              <a:extLst>
                <a:ext uri="{FF2B5EF4-FFF2-40B4-BE49-F238E27FC236}">
                  <a16:creationId xmlns:a16="http://schemas.microsoft.com/office/drawing/2014/main" id="{AEDF0C53-3C7C-8185-DE04-A055D4492D94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Google Shape;1141;p42">
              <a:extLst>
                <a:ext uri="{FF2B5EF4-FFF2-40B4-BE49-F238E27FC236}">
                  <a16:creationId xmlns:a16="http://schemas.microsoft.com/office/drawing/2014/main" id="{2703B66E-B4CB-365C-BCD3-F091A8D65F7F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Google Shape;1142;p42">
              <a:extLst>
                <a:ext uri="{FF2B5EF4-FFF2-40B4-BE49-F238E27FC236}">
                  <a16:creationId xmlns:a16="http://schemas.microsoft.com/office/drawing/2014/main" id="{9D3D279E-F7A9-5219-F41C-1A8E50407A82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Google Shape;1143;p42">
              <a:extLst>
                <a:ext uri="{FF2B5EF4-FFF2-40B4-BE49-F238E27FC236}">
                  <a16:creationId xmlns:a16="http://schemas.microsoft.com/office/drawing/2014/main" id="{D2C43080-1EEE-22BC-006D-2FCCA74EF488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Google Shape;1144;p42">
              <a:extLst>
                <a:ext uri="{FF2B5EF4-FFF2-40B4-BE49-F238E27FC236}">
                  <a16:creationId xmlns:a16="http://schemas.microsoft.com/office/drawing/2014/main" id="{27C13CF2-85E1-8B34-A6E7-546839615A6A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Google Shape;1145;p42">
              <a:extLst>
                <a:ext uri="{FF2B5EF4-FFF2-40B4-BE49-F238E27FC236}">
                  <a16:creationId xmlns:a16="http://schemas.microsoft.com/office/drawing/2014/main" id="{DFA23492-C8E0-93DD-0750-0D9984D0CBF7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Google Shape;1146;p42">
              <a:extLst>
                <a:ext uri="{FF2B5EF4-FFF2-40B4-BE49-F238E27FC236}">
                  <a16:creationId xmlns:a16="http://schemas.microsoft.com/office/drawing/2014/main" id="{50E257C8-F455-B40E-2C87-49E585777272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Google Shape;1147;p42">
              <a:extLst>
                <a:ext uri="{FF2B5EF4-FFF2-40B4-BE49-F238E27FC236}">
                  <a16:creationId xmlns:a16="http://schemas.microsoft.com/office/drawing/2014/main" id="{7790697F-8201-9FC8-0C3B-096820B9FF91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Google Shape;1148;p42">
              <a:extLst>
                <a:ext uri="{FF2B5EF4-FFF2-40B4-BE49-F238E27FC236}">
                  <a16:creationId xmlns:a16="http://schemas.microsoft.com/office/drawing/2014/main" id="{581FBF6C-D640-C880-AF9A-BC307D137AE3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Google Shape;1149;p42">
              <a:extLst>
                <a:ext uri="{FF2B5EF4-FFF2-40B4-BE49-F238E27FC236}">
                  <a16:creationId xmlns:a16="http://schemas.microsoft.com/office/drawing/2014/main" id="{2E1E353E-9268-287E-2841-1DCEB07A4F4E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Google Shape;1150;p42">
              <a:extLst>
                <a:ext uri="{FF2B5EF4-FFF2-40B4-BE49-F238E27FC236}">
                  <a16:creationId xmlns:a16="http://schemas.microsoft.com/office/drawing/2014/main" id="{7998FDC8-E03E-A7DF-A031-8755D38080BC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Google Shape;1151;p42">
              <a:extLst>
                <a:ext uri="{FF2B5EF4-FFF2-40B4-BE49-F238E27FC236}">
                  <a16:creationId xmlns:a16="http://schemas.microsoft.com/office/drawing/2014/main" id="{8FF34046-AC74-4CBB-DCF6-3451739357DE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Google Shape;1152;p42">
              <a:extLst>
                <a:ext uri="{FF2B5EF4-FFF2-40B4-BE49-F238E27FC236}">
                  <a16:creationId xmlns:a16="http://schemas.microsoft.com/office/drawing/2014/main" id="{D8B3FD89-ACA8-F2AA-EBFB-A4ACD46A2EDD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Google Shape;1153;p42">
              <a:extLst>
                <a:ext uri="{FF2B5EF4-FFF2-40B4-BE49-F238E27FC236}">
                  <a16:creationId xmlns:a16="http://schemas.microsoft.com/office/drawing/2014/main" id="{C0C4FB92-30A5-4510-1D31-520BD5D4A98E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Google Shape;1154;p42">
              <a:extLst>
                <a:ext uri="{FF2B5EF4-FFF2-40B4-BE49-F238E27FC236}">
                  <a16:creationId xmlns:a16="http://schemas.microsoft.com/office/drawing/2014/main" id="{5415C0F9-8386-2AE8-225D-E50894D544C1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Google Shape;1155;p42">
              <a:extLst>
                <a:ext uri="{FF2B5EF4-FFF2-40B4-BE49-F238E27FC236}">
                  <a16:creationId xmlns:a16="http://schemas.microsoft.com/office/drawing/2014/main" id="{9636F7B7-BBFE-21F8-651D-ECAC5F593A70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Google Shape;1156;p42">
              <a:extLst>
                <a:ext uri="{FF2B5EF4-FFF2-40B4-BE49-F238E27FC236}">
                  <a16:creationId xmlns:a16="http://schemas.microsoft.com/office/drawing/2014/main" id="{0022D500-371D-AA10-DCBA-46EFE72CCF21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Google Shape;1157;p42">
              <a:extLst>
                <a:ext uri="{FF2B5EF4-FFF2-40B4-BE49-F238E27FC236}">
                  <a16:creationId xmlns:a16="http://schemas.microsoft.com/office/drawing/2014/main" id="{BCAE561C-41B5-7CBC-B8B5-D4D136A65B9F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Google Shape;1158;p42">
              <a:extLst>
                <a:ext uri="{FF2B5EF4-FFF2-40B4-BE49-F238E27FC236}">
                  <a16:creationId xmlns:a16="http://schemas.microsoft.com/office/drawing/2014/main" id="{CBCD4140-D877-4A9A-2847-A3BB9E4CDA83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Google Shape;1159;p42">
              <a:extLst>
                <a:ext uri="{FF2B5EF4-FFF2-40B4-BE49-F238E27FC236}">
                  <a16:creationId xmlns:a16="http://schemas.microsoft.com/office/drawing/2014/main" id="{68126804-2FE3-A4C4-BB78-BB8B4C0FF238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Google Shape;1160;p42">
              <a:extLst>
                <a:ext uri="{FF2B5EF4-FFF2-40B4-BE49-F238E27FC236}">
                  <a16:creationId xmlns:a16="http://schemas.microsoft.com/office/drawing/2014/main" id="{A4776777-CEE6-EE60-3114-D1F87598970E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Google Shape;1161;p42">
              <a:extLst>
                <a:ext uri="{FF2B5EF4-FFF2-40B4-BE49-F238E27FC236}">
                  <a16:creationId xmlns:a16="http://schemas.microsoft.com/office/drawing/2014/main" id="{B329BB96-56CB-8227-C3F7-805F413BAF51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Google Shape;1162;p42">
              <a:extLst>
                <a:ext uri="{FF2B5EF4-FFF2-40B4-BE49-F238E27FC236}">
                  <a16:creationId xmlns:a16="http://schemas.microsoft.com/office/drawing/2014/main" id="{FBAE589B-7A73-55C3-9BA2-91DDC070D942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Google Shape;1163;p42">
              <a:extLst>
                <a:ext uri="{FF2B5EF4-FFF2-40B4-BE49-F238E27FC236}">
                  <a16:creationId xmlns:a16="http://schemas.microsoft.com/office/drawing/2014/main" id="{CC2165B5-BFB8-FFEF-4E71-1E0CC8DD71F7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Google Shape;1164;p42">
              <a:extLst>
                <a:ext uri="{FF2B5EF4-FFF2-40B4-BE49-F238E27FC236}">
                  <a16:creationId xmlns:a16="http://schemas.microsoft.com/office/drawing/2014/main" id="{3BC45758-096C-26ED-0EF6-DFDAFC394242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Google Shape;1165;p42">
              <a:extLst>
                <a:ext uri="{FF2B5EF4-FFF2-40B4-BE49-F238E27FC236}">
                  <a16:creationId xmlns:a16="http://schemas.microsoft.com/office/drawing/2014/main" id="{2B26D6A5-F703-BD8F-FE5D-EE1CF07BEB5F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Google Shape;1166;p42">
              <a:extLst>
                <a:ext uri="{FF2B5EF4-FFF2-40B4-BE49-F238E27FC236}">
                  <a16:creationId xmlns:a16="http://schemas.microsoft.com/office/drawing/2014/main" id="{D577FA76-7C62-DA8B-EA0F-CEF2C3A5072A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Google Shape;1167;p42">
              <a:extLst>
                <a:ext uri="{FF2B5EF4-FFF2-40B4-BE49-F238E27FC236}">
                  <a16:creationId xmlns:a16="http://schemas.microsoft.com/office/drawing/2014/main" id="{0589BF69-BADD-8C44-266D-F7F1EAD2CF75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Google Shape;1168;p42">
              <a:extLst>
                <a:ext uri="{FF2B5EF4-FFF2-40B4-BE49-F238E27FC236}">
                  <a16:creationId xmlns:a16="http://schemas.microsoft.com/office/drawing/2014/main" id="{542B645A-6623-8DAE-A489-8B7D5D02D32B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Google Shape;1169;p42">
              <a:extLst>
                <a:ext uri="{FF2B5EF4-FFF2-40B4-BE49-F238E27FC236}">
                  <a16:creationId xmlns:a16="http://schemas.microsoft.com/office/drawing/2014/main" id="{45EC5CFB-11D3-4283-FCD5-E8740F66A9A2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Google Shape;1170;p42">
              <a:extLst>
                <a:ext uri="{FF2B5EF4-FFF2-40B4-BE49-F238E27FC236}">
                  <a16:creationId xmlns:a16="http://schemas.microsoft.com/office/drawing/2014/main" id="{F97548CB-5BEA-55A7-6C31-D89D337D0130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Google Shape;1171;p42">
              <a:extLst>
                <a:ext uri="{FF2B5EF4-FFF2-40B4-BE49-F238E27FC236}">
                  <a16:creationId xmlns:a16="http://schemas.microsoft.com/office/drawing/2014/main" id="{ED22B267-46CA-5F10-73BA-028B998845EB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" name="Google Shape;1172;p42">
            <a:extLst>
              <a:ext uri="{FF2B5EF4-FFF2-40B4-BE49-F238E27FC236}">
                <a16:creationId xmlns:a16="http://schemas.microsoft.com/office/drawing/2014/main" id="{00FEA8D9-2B6E-CE07-4B13-1A2F7738F39C}"/>
              </a:ext>
            </a:extLst>
          </p:cNvPr>
          <p:cNvGrpSpPr/>
          <p:nvPr/>
        </p:nvGrpSpPr>
        <p:grpSpPr>
          <a:xfrm>
            <a:off x="6735943" y="2742358"/>
            <a:ext cx="439171" cy="489186"/>
            <a:chOff x="2092454" y="2863767"/>
            <a:chExt cx="391558" cy="436150"/>
          </a:xfrm>
        </p:grpSpPr>
        <p:sp>
          <p:nvSpPr>
            <p:cNvPr id="217" name="Google Shape;1173;p42">
              <a:extLst>
                <a:ext uri="{FF2B5EF4-FFF2-40B4-BE49-F238E27FC236}">
                  <a16:creationId xmlns:a16="http://schemas.microsoft.com/office/drawing/2014/main" id="{2956DC87-FF07-7146-878A-CA191A8C9603}"/>
                </a:ext>
              </a:extLst>
            </p:cNvPr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Google Shape;1174;p42">
              <a:extLst>
                <a:ext uri="{FF2B5EF4-FFF2-40B4-BE49-F238E27FC236}">
                  <a16:creationId xmlns:a16="http://schemas.microsoft.com/office/drawing/2014/main" id="{4C398866-3799-BB65-97D6-D560C07C21FF}"/>
                </a:ext>
              </a:extLst>
            </p:cNvPr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Google Shape;1175;p42">
              <a:extLst>
                <a:ext uri="{FF2B5EF4-FFF2-40B4-BE49-F238E27FC236}">
                  <a16:creationId xmlns:a16="http://schemas.microsoft.com/office/drawing/2014/main" id="{4E26607D-9F71-E34A-A0B7-DD9FE123DB85}"/>
                </a:ext>
              </a:extLst>
            </p:cNvPr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0" name="Google Shape;1176;p42">
            <a:extLst>
              <a:ext uri="{FF2B5EF4-FFF2-40B4-BE49-F238E27FC236}">
                <a16:creationId xmlns:a16="http://schemas.microsoft.com/office/drawing/2014/main" id="{89D33D27-6D87-2C96-B40A-3B56D5269ACC}"/>
              </a:ext>
            </a:extLst>
          </p:cNvPr>
          <p:cNvGrpSpPr/>
          <p:nvPr/>
        </p:nvGrpSpPr>
        <p:grpSpPr>
          <a:xfrm>
            <a:off x="6138324" y="2260049"/>
            <a:ext cx="658013" cy="489171"/>
            <a:chOff x="1144825" y="2818822"/>
            <a:chExt cx="385863" cy="286853"/>
          </a:xfrm>
        </p:grpSpPr>
        <p:sp>
          <p:nvSpPr>
            <p:cNvPr id="221" name="Google Shape;1177;p42">
              <a:extLst>
                <a:ext uri="{FF2B5EF4-FFF2-40B4-BE49-F238E27FC236}">
                  <a16:creationId xmlns:a16="http://schemas.microsoft.com/office/drawing/2014/main" id="{C26093EB-3907-208C-8886-7617147EB36E}"/>
                </a:ext>
              </a:extLst>
            </p:cNvPr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Google Shape;1178;p42">
              <a:extLst>
                <a:ext uri="{FF2B5EF4-FFF2-40B4-BE49-F238E27FC236}">
                  <a16:creationId xmlns:a16="http://schemas.microsoft.com/office/drawing/2014/main" id="{6A9931D4-49A2-614C-2F57-8DB53B56C736}"/>
                </a:ext>
              </a:extLst>
            </p:cNvPr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Google Shape;1179;p42">
              <a:extLst>
                <a:ext uri="{FF2B5EF4-FFF2-40B4-BE49-F238E27FC236}">
                  <a16:creationId xmlns:a16="http://schemas.microsoft.com/office/drawing/2014/main" id="{BD67A6A9-8A23-9A6D-71C1-587ECE8EBBD0}"/>
                </a:ext>
              </a:extLst>
            </p:cNvPr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Google Shape;1180;p42">
              <a:extLst>
                <a:ext uri="{FF2B5EF4-FFF2-40B4-BE49-F238E27FC236}">
                  <a16:creationId xmlns:a16="http://schemas.microsoft.com/office/drawing/2014/main" id="{565CA103-A13D-FF77-145D-B13264045638}"/>
                </a:ext>
              </a:extLst>
            </p:cNvPr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Google Shape;1181;p42">
            <a:extLst>
              <a:ext uri="{FF2B5EF4-FFF2-40B4-BE49-F238E27FC236}">
                <a16:creationId xmlns:a16="http://schemas.microsoft.com/office/drawing/2014/main" id="{ABB20A78-220C-DAAA-93BB-8A73671FBF8E}"/>
              </a:ext>
            </a:extLst>
          </p:cNvPr>
          <p:cNvGrpSpPr/>
          <p:nvPr/>
        </p:nvGrpSpPr>
        <p:grpSpPr>
          <a:xfrm>
            <a:off x="6849598" y="1269196"/>
            <a:ext cx="969240" cy="1150800"/>
            <a:chOff x="1673102" y="2206764"/>
            <a:chExt cx="335575" cy="398435"/>
          </a:xfrm>
        </p:grpSpPr>
        <p:sp>
          <p:nvSpPr>
            <p:cNvPr id="226" name="Google Shape;1182;p42">
              <a:extLst>
                <a:ext uri="{FF2B5EF4-FFF2-40B4-BE49-F238E27FC236}">
                  <a16:creationId xmlns:a16="http://schemas.microsoft.com/office/drawing/2014/main" id="{D3ED024A-E06E-0F90-26AC-83E3F084EAC4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Google Shape;1183;p42">
              <a:extLst>
                <a:ext uri="{FF2B5EF4-FFF2-40B4-BE49-F238E27FC236}">
                  <a16:creationId xmlns:a16="http://schemas.microsoft.com/office/drawing/2014/main" id="{9362835E-FD87-63FE-9EF5-A1EBE2A24389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Google Shape;1184;p42">
              <a:extLst>
                <a:ext uri="{FF2B5EF4-FFF2-40B4-BE49-F238E27FC236}">
                  <a16:creationId xmlns:a16="http://schemas.microsoft.com/office/drawing/2014/main" id="{CC032505-C942-AC95-3226-FDE99C16CF75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9" name="Google Shape;1185;p42">
              <a:extLst>
                <a:ext uri="{FF2B5EF4-FFF2-40B4-BE49-F238E27FC236}">
                  <a16:creationId xmlns:a16="http://schemas.microsoft.com/office/drawing/2014/main" id="{6020E5B7-C26C-95C1-AEB2-ED293ADD1F09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Google Shape;1186;p42">
              <a:extLst>
                <a:ext uri="{FF2B5EF4-FFF2-40B4-BE49-F238E27FC236}">
                  <a16:creationId xmlns:a16="http://schemas.microsoft.com/office/drawing/2014/main" id="{8ECE4056-9440-5FA9-7BAD-3627D27E9BB7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" name="Google Shape;1187;p42">
              <a:extLst>
                <a:ext uri="{FF2B5EF4-FFF2-40B4-BE49-F238E27FC236}">
                  <a16:creationId xmlns:a16="http://schemas.microsoft.com/office/drawing/2014/main" id="{0F08D0C2-74CA-8272-6D99-A38469C62B32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" name="Google Shape;1188;p42">
              <a:extLst>
                <a:ext uri="{FF2B5EF4-FFF2-40B4-BE49-F238E27FC236}">
                  <a16:creationId xmlns:a16="http://schemas.microsoft.com/office/drawing/2014/main" id="{6005D47B-C8B4-5B6B-A3B7-644433E00A7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Google Shape;1078;p42">
            <a:extLst>
              <a:ext uri="{FF2B5EF4-FFF2-40B4-BE49-F238E27FC236}">
                <a16:creationId xmlns:a16="http://schemas.microsoft.com/office/drawing/2014/main" id="{3F08F7FD-EFD8-BABC-CE87-832D22D74916}"/>
              </a:ext>
            </a:extLst>
          </p:cNvPr>
          <p:cNvSpPr/>
          <p:nvPr/>
        </p:nvSpPr>
        <p:spPr>
          <a:xfrm>
            <a:off x="1367629" y="3531168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079;p42">
            <a:extLst>
              <a:ext uri="{FF2B5EF4-FFF2-40B4-BE49-F238E27FC236}">
                <a16:creationId xmlns:a16="http://schemas.microsoft.com/office/drawing/2014/main" id="{ACE386CB-8A3C-B43B-02E6-6C061E54782A}"/>
              </a:ext>
            </a:extLst>
          </p:cNvPr>
          <p:cNvSpPr/>
          <p:nvPr/>
        </p:nvSpPr>
        <p:spPr>
          <a:xfrm>
            <a:off x="-130979" y="1630250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1080;p42">
            <a:extLst>
              <a:ext uri="{FF2B5EF4-FFF2-40B4-BE49-F238E27FC236}">
                <a16:creationId xmlns:a16="http://schemas.microsoft.com/office/drawing/2014/main" id="{8C2C05BD-E46C-EE16-FF3C-4A9C9A63B8A6}"/>
              </a:ext>
            </a:extLst>
          </p:cNvPr>
          <p:cNvGrpSpPr/>
          <p:nvPr/>
        </p:nvGrpSpPr>
        <p:grpSpPr>
          <a:xfrm>
            <a:off x="827647" y="3364779"/>
            <a:ext cx="1274272" cy="832198"/>
            <a:chOff x="1867218" y="1450268"/>
            <a:chExt cx="674182" cy="440340"/>
          </a:xfrm>
        </p:grpSpPr>
        <p:grpSp>
          <p:nvGrpSpPr>
            <p:cNvPr id="14" name="Google Shape;1081;p42">
              <a:extLst>
                <a:ext uri="{FF2B5EF4-FFF2-40B4-BE49-F238E27FC236}">
                  <a16:creationId xmlns:a16="http://schemas.microsoft.com/office/drawing/2014/main" id="{ED8F636D-984D-9658-03E1-B72AC716DAD5}"/>
                </a:ext>
              </a:extLst>
            </p:cNvPr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25" name="Google Shape;1082;p42">
                <a:extLst>
                  <a:ext uri="{FF2B5EF4-FFF2-40B4-BE49-F238E27FC236}">
                    <a16:creationId xmlns:a16="http://schemas.microsoft.com/office/drawing/2014/main" id="{8793E767-AB90-29AD-3C47-A285646B8EE1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Google Shape;1083;p42">
                <a:extLst>
                  <a:ext uri="{FF2B5EF4-FFF2-40B4-BE49-F238E27FC236}">
                    <a16:creationId xmlns:a16="http://schemas.microsoft.com/office/drawing/2014/main" id="{2AA4E3C1-2896-B140-698A-C7A86393FD5F}"/>
                  </a:ext>
                </a:extLst>
              </p:cNvPr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Google Shape;1084;p42">
                <a:extLst>
                  <a:ext uri="{FF2B5EF4-FFF2-40B4-BE49-F238E27FC236}">
                    <a16:creationId xmlns:a16="http://schemas.microsoft.com/office/drawing/2014/main" id="{42D85ABB-66CE-41D7-CB28-A18C180962B2}"/>
                  </a:ext>
                </a:extLst>
              </p:cNvPr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Google Shape;1085;p42">
                <a:extLst>
                  <a:ext uri="{FF2B5EF4-FFF2-40B4-BE49-F238E27FC236}">
                    <a16:creationId xmlns:a16="http://schemas.microsoft.com/office/drawing/2014/main" id="{AB35254E-1B76-6CC4-3ECF-01B0B1005282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Google Shape;1086;p42">
                <a:extLst>
                  <a:ext uri="{FF2B5EF4-FFF2-40B4-BE49-F238E27FC236}">
                    <a16:creationId xmlns:a16="http://schemas.microsoft.com/office/drawing/2014/main" id="{FB7638A3-1A0A-0C6E-F95D-9B58BB953A9F}"/>
                  </a:ext>
                </a:extLst>
              </p:cNvPr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oogle Shape;1087;p42">
              <a:extLst>
                <a:ext uri="{FF2B5EF4-FFF2-40B4-BE49-F238E27FC236}">
                  <a16:creationId xmlns:a16="http://schemas.microsoft.com/office/drawing/2014/main" id="{89B3DCAC-9738-F313-E506-586865340923}"/>
                </a:ext>
              </a:extLst>
            </p:cNvPr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16" name="Google Shape;1088;p42">
                <a:extLst>
                  <a:ext uri="{FF2B5EF4-FFF2-40B4-BE49-F238E27FC236}">
                    <a16:creationId xmlns:a16="http://schemas.microsoft.com/office/drawing/2014/main" id="{C98B44D3-C7D6-626C-97CD-FD90514942EE}"/>
                  </a:ext>
                </a:extLst>
              </p:cNvPr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Google Shape;1089;p42">
                <a:extLst>
                  <a:ext uri="{FF2B5EF4-FFF2-40B4-BE49-F238E27FC236}">
                    <a16:creationId xmlns:a16="http://schemas.microsoft.com/office/drawing/2014/main" id="{23D3DA0C-EED0-F540-A40C-B90C524A8EB9}"/>
                  </a:ext>
                </a:extLst>
              </p:cNvPr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Google Shape;1090;p42">
                <a:extLst>
                  <a:ext uri="{FF2B5EF4-FFF2-40B4-BE49-F238E27FC236}">
                    <a16:creationId xmlns:a16="http://schemas.microsoft.com/office/drawing/2014/main" id="{DBC986A0-0BC5-9FA7-690A-BB6E83E0EEAF}"/>
                  </a:ext>
                </a:extLst>
              </p:cNvPr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Google Shape;1091;p42">
                <a:extLst>
                  <a:ext uri="{FF2B5EF4-FFF2-40B4-BE49-F238E27FC236}">
                    <a16:creationId xmlns:a16="http://schemas.microsoft.com/office/drawing/2014/main" id="{453FA121-F84F-BCE8-C94B-4A73A9150F1C}"/>
                  </a:ext>
                </a:extLst>
              </p:cNvPr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Google Shape;1092;p42">
                <a:extLst>
                  <a:ext uri="{FF2B5EF4-FFF2-40B4-BE49-F238E27FC236}">
                    <a16:creationId xmlns:a16="http://schemas.microsoft.com/office/drawing/2014/main" id="{A261660B-AE8C-0AAE-48A7-808410A2FBF3}"/>
                  </a:ext>
                </a:extLst>
              </p:cNvPr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Google Shape;1093;p42">
                <a:extLst>
                  <a:ext uri="{FF2B5EF4-FFF2-40B4-BE49-F238E27FC236}">
                    <a16:creationId xmlns:a16="http://schemas.microsoft.com/office/drawing/2014/main" id="{E1226B3F-FF46-C7CB-6A4B-F8ACA3E15C8A}"/>
                  </a:ext>
                </a:extLst>
              </p:cNvPr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Google Shape;1094;p42">
                <a:extLst>
                  <a:ext uri="{FF2B5EF4-FFF2-40B4-BE49-F238E27FC236}">
                    <a16:creationId xmlns:a16="http://schemas.microsoft.com/office/drawing/2014/main" id="{B506B0CA-50EE-1942-0072-E1D49EEFCAA2}"/>
                  </a:ext>
                </a:extLst>
              </p:cNvPr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1095;p42">
                <a:extLst>
                  <a:ext uri="{FF2B5EF4-FFF2-40B4-BE49-F238E27FC236}">
                    <a16:creationId xmlns:a16="http://schemas.microsoft.com/office/drawing/2014/main" id="{1832EB8D-38FB-B3FD-5DEB-0F3E28146846}"/>
                  </a:ext>
                </a:extLst>
              </p:cNvPr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Google Shape;1096;p42">
                <a:extLst>
                  <a:ext uri="{FF2B5EF4-FFF2-40B4-BE49-F238E27FC236}">
                    <a16:creationId xmlns:a16="http://schemas.microsoft.com/office/drawing/2014/main" id="{3E13E268-CA98-CDA3-CDC1-DF5446E3DD3E}"/>
                  </a:ext>
                </a:extLst>
              </p:cNvPr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0" name="Google Shape;1097;p42">
            <a:extLst>
              <a:ext uri="{FF2B5EF4-FFF2-40B4-BE49-F238E27FC236}">
                <a16:creationId xmlns:a16="http://schemas.microsoft.com/office/drawing/2014/main" id="{F01D80CF-370D-5F62-7400-34BB3A770CC3}"/>
              </a:ext>
            </a:extLst>
          </p:cNvPr>
          <p:cNvGrpSpPr/>
          <p:nvPr/>
        </p:nvGrpSpPr>
        <p:grpSpPr>
          <a:xfrm>
            <a:off x="1465236" y="2128587"/>
            <a:ext cx="1274285" cy="1338094"/>
            <a:chOff x="3171849" y="2550685"/>
            <a:chExt cx="842168" cy="884456"/>
          </a:xfrm>
        </p:grpSpPr>
        <p:sp>
          <p:nvSpPr>
            <p:cNvPr id="31" name="Google Shape;1098;p42">
              <a:extLst>
                <a:ext uri="{FF2B5EF4-FFF2-40B4-BE49-F238E27FC236}">
                  <a16:creationId xmlns:a16="http://schemas.microsoft.com/office/drawing/2014/main" id="{5CAF4DDD-BE7B-C51A-0B78-E8F48348E549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1099;p42">
              <a:extLst>
                <a:ext uri="{FF2B5EF4-FFF2-40B4-BE49-F238E27FC236}">
                  <a16:creationId xmlns:a16="http://schemas.microsoft.com/office/drawing/2014/main" id="{2FDF8866-24BB-EC92-6D12-70184F64A102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1100;p42">
              <a:extLst>
                <a:ext uri="{FF2B5EF4-FFF2-40B4-BE49-F238E27FC236}">
                  <a16:creationId xmlns:a16="http://schemas.microsoft.com/office/drawing/2014/main" id="{D6273D51-7E97-E938-82E9-23FF91448D58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1101;p42">
              <a:extLst>
                <a:ext uri="{FF2B5EF4-FFF2-40B4-BE49-F238E27FC236}">
                  <a16:creationId xmlns:a16="http://schemas.microsoft.com/office/drawing/2014/main" id="{1CE1C05C-10F1-44C9-FE26-8D7F0AF6D887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Google Shape;1102;p42">
              <a:extLst>
                <a:ext uri="{FF2B5EF4-FFF2-40B4-BE49-F238E27FC236}">
                  <a16:creationId xmlns:a16="http://schemas.microsoft.com/office/drawing/2014/main" id="{351AA460-B950-7144-B803-BA38A841A325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1103;p42">
              <a:extLst>
                <a:ext uri="{FF2B5EF4-FFF2-40B4-BE49-F238E27FC236}">
                  <a16:creationId xmlns:a16="http://schemas.microsoft.com/office/drawing/2014/main" id="{37733A80-E6F6-30E4-395B-2FF33B69B8B3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1104;p42">
              <a:extLst>
                <a:ext uri="{FF2B5EF4-FFF2-40B4-BE49-F238E27FC236}">
                  <a16:creationId xmlns:a16="http://schemas.microsoft.com/office/drawing/2014/main" id="{F0E1902E-4315-A2E8-0DF2-63E750976548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1105;p42">
              <a:extLst>
                <a:ext uri="{FF2B5EF4-FFF2-40B4-BE49-F238E27FC236}">
                  <a16:creationId xmlns:a16="http://schemas.microsoft.com/office/drawing/2014/main" id="{8BC604AA-2E87-1F58-62A7-85220560CFC5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Google Shape;1106;p42">
              <a:extLst>
                <a:ext uri="{FF2B5EF4-FFF2-40B4-BE49-F238E27FC236}">
                  <a16:creationId xmlns:a16="http://schemas.microsoft.com/office/drawing/2014/main" id="{D529D8E3-534A-BE92-9965-F11A40FA2EBC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Google Shape;1107;p42">
              <a:extLst>
                <a:ext uri="{FF2B5EF4-FFF2-40B4-BE49-F238E27FC236}">
                  <a16:creationId xmlns:a16="http://schemas.microsoft.com/office/drawing/2014/main" id="{5D1885F7-B3F5-AB56-263C-B22762CCB173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Google Shape;1108;p42">
              <a:extLst>
                <a:ext uri="{FF2B5EF4-FFF2-40B4-BE49-F238E27FC236}">
                  <a16:creationId xmlns:a16="http://schemas.microsoft.com/office/drawing/2014/main" id="{119C2ADD-43C8-2CAD-3424-B17B9FA831D4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1109;p42">
              <a:extLst>
                <a:ext uri="{FF2B5EF4-FFF2-40B4-BE49-F238E27FC236}">
                  <a16:creationId xmlns:a16="http://schemas.microsoft.com/office/drawing/2014/main" id="{513E1349-FFAD-2255-8522-08C8345120FA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Google Shape;1110;p42">
              <a:extLst>
                <a:ext uri="{FF2B5EF4-FFF2-40B4-BE49-F238E27FC236}">
                  <a16:creationId xmlns:a16="http://schemas.microsoft.com/office/drawing/2014/main" id="{D89BB2D1-746A-DC88-6E94-406E837DE448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Google Shape;1111;p42">
              <a:extLst>
                <a:ext uri="{FF2B5EF4-FFF2-40B4-BE49-F238E27FC236}">
                  <a16:creationId xmlns:a16="http://schemas.microsoft.com/office/drawing/2014/main" id="{1E5F1798-93E2-53B1-4ADE-2AA383F2C794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Google Shape;1112;p42">
              <a:extLst>
                <a:ext uri="{FF2B5EF4-FFF2-40B4-BE49-F238E27FC236}">
                  <a16:creationId xmlns:a16="http://schemas.microsoft.com/office/drawing/2014/main" id="{452E3234-122D-1A6E-E349-393A1EC8894A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Google Shape;1113;p42">
              <a:extLst>
                <a:ext uri="{FF2B5EF4-FFF2-40B4-BE49-F238E27FC236}">
                  <a16:creationId xmlns:a16="http://schemas.microsoft.com/office/drawing/2014/main" id="{96A259FC-B0AF-4B53-CCF9-E8BA39548CF9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1114;p42">
              <a:extLst>
                <a:ext uri="{FF2B5EF4-FFF2-40B4-BE49-F238E27FC236}">
                  <a16:creationId xmlns:a16="http://schemas.microsoft.com/office/drawing/2014/main" id="{9C8E32B0-746D-54B1-44C9-190D87C5B55E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Google Shape;1115;p42">
              <a:extLst>
                <a:ext uri="{FF2B5EF4-FFF2-40B4-BE49-F238E27FC236}">
                  <a16:creationId xmlns:a16="http://schemas.microsoft.com/office/drawing/2014/main" id="{C912CD19-90E5-EED3-3783-A585AFAB4A38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1116;p42">
              <a:extLst>
                <a:ext uri="{FF2B5EF4-FFF2-40B4-BE49-F238E27FC236}">
                  <a16:creationId xmlns:a16="http://schemas.microsoft.com/office/drawing/2014/main" id="{1514CB21-0174-0903-E0BA-D0EE66C064AA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Google Shape;1117;p42">
              <a:extLst>
                <a:ext uri="{FF2B5EF4-FFF2-40B4-BE49-F238E27FC236}">
                  <a16:creationId xmlns:a16="http://schemas.microsoft.com/office/drawing/2014/main" id="{399838AB-DA4D-9622-0AC7-A7BC36444636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Google Shape;1118;p42">
              <a:extLst>
                <a:ext uri="{FF2B5EF4-FFF2-40B4-BE49-F238E27FC236}">
                  <a16:creationId xmlns:a16="http://schemas.microsoft.com/office/drawing/2014/main" id="{F789FD0D-78A7-AA7A-DD26-C5BEB8165C55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1119;p42">
              <a:extLst>
                <a:ext uri="{FF2B5EF4-FFF2-40B4-BE49-F238E27FC236}">
                  <a16:creationId xmlns:a16="http://schemas.microsoft.com/office/drawing/2014/main" id="{7F3B25CD-BD61-08A0-E2B6-6EAB470AB7B9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1120;p42">
              <a:extLst>
                <a:ext uri="{FF2B5EF4-FFF2-40B4-BE49-F238E27FC236}">
                  <a16:creationId xmlns:a16="http://schemas.microsoft.com/office/drawing/2014/main" id="{AF4A511F-7635-5FAA-CB22-D85562B0C7CF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1121;p42">
              <a:extLst>
                <a:ext uri="{FF2B5EF4-FFF2-40B4-BE49-F238E27FC236}">
                  <a16:creationId xmlns:a16="http://schemas.microsoft.com/office/drawing/2014/main" id="{1F743366-1493-7B13-58EB-3A401E5E9580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1122;p42">
              <a:extLst>
                <a:ext uri="{FF2B5EF4-FFF2-40B4-BE49-F238E27FC236}">
                  <a16:creationId xmlns:a16="http://schemas.microsoft.com/office/drawing/2014/main" id="{3CD7DCF6-B648-895B-8063-AB53E25925DA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1123;p42">
              <a:extLst>
                <a:ext uri="{FF2B5EF4-FFF2-40B4-BE49-F238E27FC236}">
                  <a16:creationId xmlns:a16="http://schemas.microsoft.com/office/drawing/2014/main" id="{FB2238D9-BD4D-751B-EF2C-ECDC78059074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1124;p42">
              <a:extLst>
                <a:ext uri="{FF2B5EF4-FFF2-40B4-BE49-F238E27FC236}">
                  <a16:creationId xmlns:a16="http://schemas.microsoft.com/office/drawing/2014/main" id="{598EF06B-2B7D-2F44-B7D4-14909509976C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1125;p42">
              <a:extLst>
                <a:ext uri="{FF2B5EF4-FFF2-40B4-BE49-F238E27FC236}">
                  <a16:creationId xmlns:a16="http://schemas.microsoft.com/office/drawing/2014/main" id="{EAC46BD5-7AF0-E970-E850-E26E611F8992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1126;p42">
              <a:extLst>
                <a:ext uri="{FF2B5EF4-FFF2-40B4-BE49-F238E27FC236}">
                  <a16:creationId xmlns:a16="http://schemas.microsoft.com/office/drawing/2014/main" id="{53DE10A6-AEF0-041E-12B5-FC25D8DC42EA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1127;p42">
              <a:extLst>
                <a:ext uri="{FF2B5EF4-FFF2-40B4-BE49-F238E27FC236}">
                  <a16:creationId xmlns:a16="http://schemas.microsoft.com/office/drawing/2014/main" id="{BDE147F6-009C-110E-DEB6-EE71328C4601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1128;p42">
              <a:extLst>
                <a:ext uri="{FF2B5EF4-FFF2-40B4-BE49-F238E27FC236}">
                  <a16:creationId xmlns:a16="http://schemas.microsoft.com/office/drawing/2014/main" id="{13497BC0-A2B0-3931-19D3-21C2AAC2AF81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1129;p42">
              <a:extLst>
                <a:ext uri="{FF2B5EF4-FFF2-40B4-BE49-F238E27FC236}">
                  <a16:creationId xmlns:a16="http://schemas.microsoft.com/office/drawing/2014/main" id="{6866CF47-FF4C-6372-2902-ADECF8284A3E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1130;p42">
              <a:extLst>
                <a:ext uri="{FF2B5EF4-FFF2-40B4-BE49-F238E27FC236}">
                  <a16:creationId xmlns:a16="http://schemas.microsoft.com/office/drawing/2014/main" id="{58A968EA-95FE-4869-4D16-ADA12C4E3D57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Google Shape;1131;p42">
              <a:extLst>
                <a:ext uri="{FF2B5EF4-FFF2-40B4-BE49-F238E27FC236}">
                  <a16:creationId xmlns:a16="http://schemas.microsoft.com/office/drawing/2014/main" id="{2312C949-F185-8BF1-A374-04647B9BF19C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Google Shape;1132;p42">
              <a:extLst>
                <a:ext uri="{FF2B5EF4-FFF2-40B4-BE49-F238E27FC236}">
                  <a16:creationId xmlns:a16="http://schemas.microsoft.com/office/drawing/2014/main" id="{DA2444D2-DC47-101B-AFB0-D83B5E8CC5C9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1133;p42">
              <a:extLst>
                <a:ext uri="{FF2B5EF4-FFF2-40B4-BE49-F238E27FC236}">
                  <a16:creationId xmlns:a16="http://schemas.microsoft.com/office/drawing/2014/main" id="{74CE66BF-3A90-E0EB-E825-9D0E7EBD68AC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Google Shape;1134;p42">
              <a:extLst>
                <a:ext uri="{FF2B5EF4-FFF2-40B4-BE49-F238E27FC236}">
                  <a16:creationId xmlns:a16="http://schemas.microsoft.com/office/drawing/2014/main" id="{3198E2FC-34B4-6DF2-65C4-854BF8D01A4C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Google Shape;1135;p42">
              <a:extLst>
                <a:ext uri="{FF2B5EF4-FFF2-40B4-BE49-F238E27FC236}">
                  <a16:creationId xmlns:a16="http://schemas.microsoft.com/office/drawing/2014/main" id="{30AF3D23-1849-7AF4-5B31-25FA84CDBCBA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Google Shape;1136;p42">
              <a:extLst>
                <a:ext uri="{FF2B5EF4-FFF2-40B4-BE49-F238E27FC236}">
                  <a16:creationId xmlns:a16="http://schemas.microsoft.com/office/drawing/2014/main" id="{020A04E6-0D46-8AE6-1D35-355A662EDBF4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Google Shape;1137;p42">
              <a:extLst>
                <a:ext uri="{FF2B5EF4-FFF2-40B4-BE49-F238E27FC236}">
                  <a16:creationId xmlns:a16="http://schemas.microsoft.com/office/drawing/2014/main" id="{A76BA3B1-8532-6C69-78B1-3CBD80378C0F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Google Shape;1138;p42">
              <a:extLst>
                <a:ext uri="{FF2B5EF4-FFF2-40B4-BE49-F238E27FC236}">
                  <a16:creationId xmlns:a16="http://schemas.microsoft.com/office/drawing/2014/main" id="{76E11A0B-5086-C014-9F38-979B1211175A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Google Shape;1139;p42">
              <a:extLst>
                <a:ext uri="{FF2B5EF4-FFF2-40B4-BE49-F238E27FC236}">
                  <a16:creationId xmlns:a16="http://schemas.microsoft.com/office/drawing/2014/main" id="{4BA72BA4-20B2-25CF-A01F-44A5499F2E36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1140;p42">
              <a:extLst>
                <a:ext uri="{FF2B5EF4-FFF2-40B4-BE49-F238E27FC236}">
                  <a16:creationId xmlns:a16="http://schemas.microsoft.com/office/drawing/2014/main" id="{087C507F-0622-1EBB-2C7E-302EE6D966EE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Google Shape;1141;p42">
              <a:extLst>
                <a:ext uri="{FF2B5EF4-FFF2-40B4-BE49-F238E27FC236}">
                  <a16:creationId xmlns:a16="http://schemas.microsoft.com/office/drawing/2014/main" id="{3B9BD60D-5C18-AFB8-40EE-0346AD248DFC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1142;p42">
              <a:extLst>
                <a:ext uri="{FF2B5EF4-FFF2-40B4-BE49-F238E27FC236}">
                  <a16:creationId xmlns:a16="http://schemas.microsoft.com/office/drawing/2014/main" id="{8A985AAD-ED6D-3BD0-A894-06EB242FA639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Google Shape;1143;p42">
              <a:extLst>
                <a:ext uri="{FF2B5EF4-FFF2-40B4-BE49-F238E27FC236}">
                  <a16:creationId xmlns:a16="http://schemas.microsoft.com/office/drawing/2014/main" id="{A61F963E-E613-3B4B-2A19-B0201224A524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Google Shape;1144;p42">
              <a:extLst>
                <a:ext uri="{FF2B5EF4-FFF2-40B4-BE49-F238E27FC236}">
                  <a16:creationId xmlns:a16="http://schemas.microsoft.com/office/drawing/2014/main" id="{D4369FD9-2CA9-7F86-414A-85895F1403E4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Google Shape;1145;p42">
              <a:extLst>
                <a:ext uri="{FF2B5EF4-FFF2-40B4-BE49-F238E27FC236}">
                  <a16:creationId xmlns:a16="http://schemas.microsoft.com/office/drawing/2014/main" id="{E743B890-DC77-B2F4-0FD6-CD6DBE5E8CDB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Google Shape;1146;p42">
              <a:extLst>
                <a:ext uri="{FF2B5EF4-FFF2-40B4-BE49-F238E27FC236}">
                  <a16:creationId xmlns:a16="http://schemas.microsoft.com/office/drawing/2014/main" id="{E7E3798C-50DD-76B2-6ECF-D15B7926ADE6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Google Shape;1147;p42">
              <a:extLst>
                <a:ext uri="{FF2B5EF4-FFF2-40B4-BE49-F238E27FC236}">
                  <a16:creationId xmlns:a16="http://schemas.microsoft.com/office/drawing/2014/main" id="{A20FC003-4FEE-0AA0-B2F3-A1148A937E85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1148;p42">
              <a:extLst>
                <a:ext uri="{FF2B5EF4-FFF2-40B4-BE49-F238E27FC236}">
                  <a16:creationId xmlns:a16="http://schemas.microsoft.com/office/drawing/2014/main" id="{393D8ED7-31FF-BC65-7B48-F8FC78B4649F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1149;p42">
              <a:extLst>
                <a:ext uri="{FF2B5EF4-FFF2-40B4-BE49-F238E27FC236}">
                  <a16:creationId xmlns:a16="http://schemas.microsoft.com/office/drawing/2014/main" id="{8E1F2B7F-2BA4-6F0B-5FEA-AFC80ACF7B5A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Google Shape;1150;p42">
              <a:extLst>
                <a:ext uri="{FF2B5EF4-FFF2-40B4-BE49-F238E27FC236}">
                  <a16:creationId xmlns:a16="http://schemas.microsoft.com/office/drawing/2014/main" id="{C17023D2-0F24-CE33-4FF1-8322EE971671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Google Shape;1151;p42">
              <a:extLst>
                <a:ext uri="{FF2B5EF4-FFF2-40B4-BE49-F238E27FC236}">
                  <a16:creationId xmlns:a16="http://schemas.microsoft.com/office/drawing/2014/main" id="{9899BA99-33E8-5C81-13E3-3D5106C78F33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Google Shape;1152;p42">
              <a:extLst>
                <a:ext uri="{FF2B5EF4-FFF2-40B4-BE49-F238E27FC236}">
                  <a16:creationId xmlns:a16="http://schemas.microsoft.com/office/drawing/2014/main" id="{78EC164A-D544-C0C1-0502-A7D63CA2DAA0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Google Shape;1153;p42">
              <a:extLst>
                <a:ext uri="{FF2B5EF4-FFF2-40B4-BE49-F238E27FC236}">
                  <a16:creationId xmlns:a16="http://schemas.microsoft.com/office/drawing/2014/main" id="{CCB0FE40-82BB-4C96-3215-58C871F10459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Google Shape;1154;p42">
              <a:extLst>
                <a:ext uri="{FF2B5EF4-FFF2-40B4-BE49-F238E27FC236}">
                  <a16:creationId xmlns:a16="http://schemas.microsoft.com/office/drawing/2014/main" id="{46984B41-9390-66F0-8573-08CF2FED5873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Google Shape;1155;p42">
              <a:extLst>
                <a:ext uri="{FF2B5EF4-FFF2-40B4-BE49-F238E27FC236}">
                  <a16:creationId xmlns:a16="http://schemas.microsoft.com/office/drawing/2014/main" id="{9ED9AADC-3FDB-1A7B-816C-AD8E6317FD30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1156;p42">
              <a:extLst>
                <a:ext uri="{FF2B5EF4-FFF2-40B4-BE49-F238E27FC236}">
                  <a16:creationId xmlns:a16="http://schemas.microsoft.com/office/drawing/2014/main" id="{34A16590-DC76-72A5-80C5-A730ADD4CD91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Google Shape;1157;p42">
              <a:extLst>
                <a:ext uri="{FF2B5EF4-FFF2-40B4-BE49-F238E27FC236}">
                  <a16:creationId xmlns:a16="http://schemas.microsoft.com/office/drawing/2014/main" id="{7548E561-7F39-C98A-3820-9C138774A3E5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Google Shape;1158;p42">
              <a:extLst>
                <a:ext uri="{FF2B5EF4-FFF2-40B4-BE49-F238E27FC236}">
                  <a16:creationId xmlns:a16="http://schemas.microsoft.com/office/drawing/2014/main" id="{701A3904-B5A5-751F-784B-30872D8C4834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Google Shape;1159;p42">
              <a:extLst>
                <a:ext uri="{FF2B5EF4-FFF2-40B4-BE49-F238E27FC236}">
                  <a16:creationId xmlns:a16="http://schemas.microsoft.com/office/drawing/2014/main" id="{D94EABA5-AC8B-C886-C70E-82085680DD92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Google Shape;1160;p42">
              <a:extLst>
                <a:ext uri="{FF2B5EF4-FFF2-40B4-BE49-F238E27FC236}">
                  <a16:creationId xmlns:a16="http://schemas.microsoft.com/office/drawing/2014/main" id="{53074D4B-992B-1599-EB46-A35BD34FAA1D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Google Shape;1161;p42">
              <a:extLst>
                <a:ext uri="{FF2B5EF4-FFF2-40B4-BE49-F238E27FC236}">
                  <a16:creationId xmlns:a16="http://schemas.microsoft.com/office/drawing/2014/main" id="{B0C86E72-5D05-39F3-4CF9-3EA33B928F07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Google Shape;1162;p42">
              <a:extLst>
                <a:ext uri="{FF2B5EF4-FFF2-40B4-BE49-F238E27FC236}">
                  <a16:creationId xmlns:a16="http://schemas.microsoft.com/office/drawing/2014/main" id="{AB32C116-F36E-95B9-584A-D327A67E5F7B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Google Shape;1163;p42">
              <a:extLst>
                <a:ext uri="{FF2B5EF4-FFF2-40B4-BE49-F238E27FC236}">
                  <a16:creationId xmlns:a16="http://schemas.microsoft.com/office/drawing/2014/main" id="{32562CD8-99A5-8D8E-4C90-731B5DF63D84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Google Shape;1164;p42">
              <a:extLst>
                <a:ext uri="{FF2B5EF4-FFF2-40B4-BE49-F238E27FC236}">
                  <a16:creationId xmlns:a16="http://schemas.microsoft.com/office/drawing/2014/main" id="{50CE8ABE-EC25-2E2A-AEFC-FD643ABF5F9E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Google Shape;1165;p42">
              <a:extLst>
                <a:ext uri="{FF2B5EF4-FFF2-40B4-BE49-F238E27FC236}">
                  <a16:creationId xmlns:a16="http://schemas.microsoft.com/office/drawing/2014/main" id="{9790E508-8F62-DDCF-1F3E-645B3B716AD7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Google Shape;1166;p42">
              <a:extLst>
                <a:ext uri="{FF2B5EF4-FFF2-40B4-BE49-F238E27FC236}">
                  <a16:creationId xmlns:a16="http://schemas.microsoft.com/office/drawing/2014/main" id="{93849C77-A1DC-20D7-93CB-65EC5FBA2801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Google Shape;1167;p42">
              <a:extLst>
                <a:ext uri="{FF2B5EF4-FFF2-40B4-BE49-F238E27FC236}">
                  <a16:creationId xmlns:a16="http://schemas.microsoft.com/office/drawing/2014/main" id="{2D64EF4A-DC01-9928-6C52-E14568159617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Google Shape;1168;p42">
              <a:extLst>
                <a:ext uri="{FF2B5EF4-FFF2-40B4-BE49-F238E27FC236}">
                  <a16:creationId xmlns:a16="http://schemas.microsoft.com/office/drawing/2014/main" id="{82899487-57EE-9178-5BA4-F7981E8909CF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Google Shape;1169;p42">
              <a:extLst>
                <a:ext uri="{FF2B5EF4-FFF2-40B4-BE49-F238E27FC236}">
                  <a16:creationId xmlns:a16="http://schemas.microsoft.com/office/drawing/2014/main" id="{DC19A45F-57CD-D544-7901-19555AFBEA0F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Google Shape;1170;p42">
              <a:extLst>
                <a:ext uri="{FF2B5EF4-FFF2-40B4-BE49-F238E27FC236}">
                  <a16:creationId xmlns:a16="http://schemas.microsoft.com/office/drawing/2014/main" id="{5F68A983-2967-93F8-DDD1-212936AC8366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Google Shape;1171;p42">
              <a:extLst>
                <a:ext uri="{FF2B5EF4-FFF2-40B4-BE49-F238E27FC236}">
                  <a16:creationId xmlns:a16="http://schemas.microsoft.com/office/drawing/2014/main" id="{03DA8476-F3A4-21C0-3973-A732AFE3CE1F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oogle Shape;1172;p42">
            <a:extLst>
              <a:ext uri="{FF2B5EF4-FFF2-40B4-BE49-F238E27FC236}">
                <a16:creationId xmlns:a16="http://schemas.microsoft.com/office/drawing/2014/main" id="{86FD1E9D-DD58-6038-AB44-EBBBF77F1613}"/>
              </a:ext>
            </a:extLst>
          </p:cNvPr>
          <p:cNvGrpSpPr/>
          <p:nvPr/>
        </p:nvGrpSpPr>
        <p:grpSpPr>
          <a:xfrm>
            <a:off x="656467" y="2833619"/>
            <a:ext cx="439171" cy="489186"/>
            <a:chOff x="2092454" y="2863767"/>
            <a:chExt cx="391558" cy="436150"/>
          </a:xfrm>
        </p:grpSpPr>
        <p:sp>
          <p:nvSpPr>
            <p:cNvPr id="106" name="Google Shape;1173;p42">
              <a:extLst>
                <a:ext uri="{FF2B5EF4-FFF2-40B4-BE49-F238E27FC236}">
                  <a16:creationId xmlns:a16="http://schemas.microsoft.com/office/drawing/2014/main" id="{42D6C2D4-6155-D4F2-44C2-DDCDC95EE4C4}"/>
                </a:ext>
              </a:extLst>
            </p:cNvPr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Google Shape;1174;p42">
              <a:extLst>
                <a:ext uri="{FF2B5EF4-FFF2-40B4-BE49-F238E27FC236}">
                  <a16:creationId xmlns:a16="http://schemas.microsoft.com/office/drawing/2014/main" id="{673B1AEC-1307-3F8E-C8F1-0A563BEAE764}"/>
                </a:ext>
              </a:extLst>
            </p:cNvPr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Google Shape;1175;p42">
              <a:extLst>
                <a:ext uri="{FF2B5EF4-FFF2-40B4-BE49-F238E27FC236}">
                  <a16:creationId xmlns:a16="http://schemas.microsoft.com/office/drawing/2014/main" id="{3B9688D6-7025-0AB2-47F4-22CBF0D08CFB}"/>
                </a:ext>
              </a:extLst>
            </p:cNvPr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Google Shape;1176;p42">
            <a:extLst>
              <a:ext uri="{FF2B5EF4-FFF2-40B4-BE49-F238E27FC236}">
                <a16:creationId xmlns:a16="http://schemas.microsoft.com/office/drawing/2014/main" id="{8ED6984D-D786-7B67-7332-AFDB7EE2EBF9}"/>
              </a:ext>
            </a:extLst>
          </p:cNvPr>
          <p:cNvGrpSpPr/>
          <p:nvPr/>
        </p:nvGrpSpPr>
        <p:grpSpPr>
          <a:xfrm>
            <a:off x="58848" y="2351310"/>
            <a:ext cx="658013" cy="489171"/>
            <a:chOff x="1144825" y="2818822"/>
            <a:chExt cx="385863" cy="286853"/>
          </a:xfrm>
        </p:grpSpPr>
        <p:sp>
          <p:nvSpPr>
            <p:cNvPr id="110" name="Google Shape;1177;p42">
              <a:extLst>
                <a:ext uri="{FF2B5EF4-FFF2-40B4-BE49-F238E27FC236}">
                  <a16:creationId xmlns:a16="http://schemas.microsoft.com/office/drawing/2014/main" id="{546990C9-17C9-DC2E-F1DE-11DBBA7D375F}"/>
                </a:ext>
              </a:extLst>
            </p:cNvPr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Google Shape;1178;p42">
              <a:extLst>
                <a:ext uri="{FF2B5EF4-FFF2-40B4-BE49-F238E27FC236}">
                  <a16:creationId xmlns:a16="http://schemas.microsoft.com/office/drawing/2014/main" id="{F60FE3C7-3378-2440-6C3B-524989A70893}"/>
                </a:ext>
              </a:extLst>
            </p:cNvPr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Google Shape;1179;p42">
              <a:extLst>
                <a:ext uri="{FF2B5EF4-FFF2-40B4-BE49-F238E27FC236}">
                  <a16:creationId xmlns:a16="http://schemas.microsoft.com/office/drawing/2014/main" id="{F312B188-C215-3667-3D43-BF0F30C94326}"/>
                </a:ext>
              </a:extLst>
            </p:cNvPr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Google Shape;1180;p42">
              <a:extLst>
                <a:ext uri="{FF2B5EF4-FFF2-40B4-BE49-F238E27FC236}">
                  <a16:creationId xmlns:a16="http://schemas.microsoft.com/office/drawing/2014/main" id="{8B81FA59-614D-9B79-F217-E2727EB080AA}"/>
                </a:ext>
              </a:extLst>
            </p:cNvPr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Google Shape;1181;p42">
            <a:extLst>
              <a:ext uri="{FF2B5EF4-FFF2-40B4-BE49-F238E27FC236}">
                <a16:creationId xmlns:a16="http://schemas.microsoft.com/office/drawing/2014/main" id="{9F7A4E2B-EB28-A0C5-B194-BC48C8E63A72}"/>
              </a:ext>
            </a:extLst>
          </p:cNvPr>
          <p:cNvGrpSpPr/>
          <p:nvPr/>
        </p:nvGrpSpPr>
        <p:grpSpPr>
          <a:xfrm>
            <a:off x="770122" y="1360457"/>
            <a:ext cx="969240" cy="1150800"/>
            <a:chOff x="1673102" y="2206764"/>
            <a:chExt cx="335575" cy="398435"/>
          </a:xfrm>
        </p:grpSpPr>
        <p:sp>
          <p:nvSpPr>
            <p:cNvPr id="115" name="Google Shape;1182;p42">
              <a:extLst>
                <a:ext uri="{FF2B5EF4-FFF2-40B4-BE49-F238E27FC236}">
                  <a16:creationId xmlns:a16="http://schemas.microsoft.com/office/drawing/2014/main" id="{43247E78-D875-DCBB-A294-6D10EC1F5B3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Google Shape;1183;p42">
              <a:extLst>
                <a:ext uri="{FF2B5EF4-FFF2-40B4-BE49-F238E27FC236}">
                  <a16:creationId xmlns:a16="http://schemas.microsoft.com/office/drawing/2014/main" id="{6F084B7B-586B-CF19-788D-F282E4630E22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Google Shape;1184;p42">
              <a:extLst>
                <a:ext uri="{FF2B5EF4-FFF2-40B4-BE49-F238E27FC236}">
                  <a16:creationId xmlns:a16="http://schemas.microsoft.com/office/drawing/2014/main" id="{DABEBDDA-CA76-FB2D-6786-BAE1B7D33A96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Google Shape;1185;p42">
              <a:extLst>
                <a:ext uri="{FF2B5EF4-FFF2-40B4-BE49-F238E27FC236}">
                  <a16:creationId xmlns:a16="http://schemas.microsoft.com/office/drawing/2014/main" id="{F4B64091-9F11-C55C-8A09-13FEF0D59CCC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Google Shape;1186;p42">
              <a:extLst>
                <a:ext uri="{FF2B5EF4-FFF2-40B4-BE49-F238E27FC236}">
                  <a16:creationId xmlns:a16="http://schemas.microsoft.com/office/drawing/2014/main" id="{C80E5C33-9B73-10A9-5FDA-27AF5601DD02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Google Shape;1187;p42">
              <a:extLst>
                <a:ext uri="{FF2B5EF4-FFF2-40B4-BE49-F238E27FC236}">
                  <a16:creationId xmlns:a16="http://schemas.microsoft.com/office/drawing/2014/main" id="{CF32A3DD-538E-DA2E-E15E-27AED5C514CD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Google Shape;1188;p42">
              <a:extLst>
                <a:ext uri="{FF2B5EF4-FFF2-40B4-BE49-F238E27FC236}">
                  <a16:creationId xmlns:a16="http://schemas.microsoft.com/office/drawing/2014/main" id="{9DA4EF2B-DF5B-7419-D19C-EE17BB0093B5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AA06C729-87DC-F6B3-73B8-300E95198130}"/>
              </a:ext>
            </a:extLst>
          </p:cNvPr>
          <p:cNvSpPr txBox="1">
            <a:spLocks/>
          </p:cNvSpPr>
          <p:nvPr/>
        </p:nvSpPr>
        <p:spPr>
          <a:xfrm>
            <a:off x="147219" y="296608"/>
            <a:ext cx="8429700" cy="8610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 3 tablas y crear una consulta SQL que muestra el uso de INNER JOIN.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7D8884-7616-A362-12E4-84AC1D7AE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1546" y="1457324"/>
            <a:ext cx="5280604" cy="1028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F43800-F92E-13CC-A7BE-FDF6A8CBA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997" y="2647115"/>
            <a:ext cx="474128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078;p42">
            <a:extLst>
              <a:ext uri="{FF2B5EF4-FFF2-40B4-BE49-F238E27FC236}">
                <a16:creationId xmlns:a16="http://schemas.microsoft.com/office/drawing/2014/main" id="{DC4E7289-C370-5AE2-9349-45331BBA83EB}"/>
              </a:ext>
            </a:extLst>
          </p:cNvPr>
          <p:cNvSpPr/>
          <p:nvPr/>
        </p:nvSpPr>
        <p:spPr>
          <a:xfrm>
            <a:off x="1645459" y="3151047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079;p42">
            <a:extLst>
              <a:ext uri="{FF2B5EF4-FFF2-40B4-BE49-F238E27FC236}">
                <a16:creationId xmlns:a16="http://schemas.microsoft.com/office/drawing/2014/main" id="{7867F7F9-36EA-CEB1-2250-D1586A24FF2F}"/>
              </a:ext>
            </a:extLst>
          </p:cNvPr>
          <p:cNvSpPr/>
          <p:nvPr/>
        </p:nvSpPr>
        <p:spPr>
          <a:xfrm>
            <a:off x="146851" y="1250129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oogle Shape;1080;p42">
            <a:extLst>
              <a:ext uri="{FF2B5EF4-FFF2-40B4-BE49-F238E27FC236}">
                <a16:creationId xmlns:a16="http://schemas.microsoft.com/office/drawing/2014/main" id="{7B1C9A30-49FB-31BF-EF71-FDE2EB9B6309}"/>
              </a:ext>
            </a:extLst>
          </p:cNvPr>
          <p:cNvGrpSpPr/>
          <p:nvPr/>
        </p:nvGrpSpPr>
        <p:grpSpPr>
          <a:xfrm>
            <a:off x="1105477" y="2984658"/>
            <a:ext cx="1274272" cy="832198"/>
            <a:chOff x="1867218" y="1450268"/>
            <a:chExt cx="674182" cy="440340"/>
          </a:xfrm>
        </p:grpSpPr>
        <p:grpSp>
          <p:nvGrpSpPr>
            <p:cNvPr id="121" name="Google Shape;1081;p42">
              <a:extLst>
                <a:ext uri="{FF2B5EF4-FFF2-40B4-BE49-F238E27FC236}">
                  <a16:creationId xmlns:a16="http://schemas.microsoft.com/office/drawing/2014/main" id="{9DDD4FD2-5AEC-C89D-C936-F9CD5A60D41D}"/>
                </a:ext>
              </a:extLst>
            </p:cNvPr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132" name="Google Shape;1082;p42">
                <a:extLst>
                  <a:ext uri="{FF2B5EF4-FFF2-40B4-BE49-F238E27FC236}">
                    <a16:creationId xmlns:a16="http://schemas.microsoft.com/office/drawing/2014/main" id="{358F0139-FDD6-CF9E-E89F-028DFEE3C582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Google Shape;1083;p42">
                <a:extLst>
                  <a:ext uri="{FF2B5EF4-FFF2-40B4-BE49-F238E27FC236}">
                    <a16:creationId xmlns:a16="http://schemas.microsoft.com/office/drawing/2014/main" id="{0516642E-F251-30AB-D51B-E95509188EC9}"/>
                  </a:ext>
                </a:extLst>
              </p:cNvPr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Google Shape;1084;p42">
                <a:extLst>
                  <a:ext uri="{FF2B5EF4-FFF2-40B4-BE49-F238E27FC236}">
                    <a16:creationId xmlns:a16="http://schemas.microsoft.com/office/drawing/2014/main" id="{373391EC-5A09-AAA7-5203-F00C0DA84B02}"/>
                  </a:ext>
                </a:extLst>
              </p:cNvPr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Google Shape;1085;p42">
                <a:extLst>
                  <a:ext uri="{FF2B5EF4-FFF2-40B4-BE49-F238E27FC236}">
                    <a16:creationId xmlns:a16="http://schemas.microsoft.com/office/drawing/2014/main" id="{0465F03A-0C57-058D-A6E6-77D559F023CE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Google Shape;1086;p42">
                <a:extLst>
                  <a:ext uri="{FF2B5EF4-FFF2-40B4-BE49-F238E27FC236}">
                    <a16:creationId xmlns:a16="http://schemas.microsoft.com/office/drawing/2014/main" id="{DE52B73F-9171-F6B2-678D-3BC4A0910355}"/>
                  </a:ext>
                </a:extLst>
              </p:cNvPr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2" name="Google Shape;1087;p42">
              <a:extLst>
                <a:ext uri="{FF2B5EF4-FFF2-40B4-BE49-F238E27FC236}">
                  <a16:creationId xmlns:a16="http://schemas.microsoft.com/office/drawing/2014/main" id="{DBD0491B-26D8-0E59-33E8-B952D2C16C27}"/>
                </a:ext>
              </a:extLst>
            </p:cNvPr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123" name="Google Shape;1088;p42">
                <a:extLst>
                  <a:ext uri="{FF2B5EF4-FFF2-40B4-BE49-F238E27FC236}">
                    <a16:creationId xmlns:a16="http://schemas.microsoft.com/office/drawing/2014/main" id="{66224F80-7A00-AD3D-5EC0-725C9EF9A2E8}"/>
                  </a:ext>
                </a:extLst>
              </p:cNvPr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Google Shape;1089;p42">
                <a:extLst>
                  <a:ext uri="{FF2B5EF4-FFF2-40B4-BE49-F238E27FC236}">
                    <a16:creationId xmlns:a16="http://schemas.microsoft.com/office/drawing/2014/main" id="{7635C9D6-5B86-9DAF-917A-2F4AA60BF1D4}"/>
                  </a:ext>
                </a:extLst>
              </p:cNvPr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Google Shape;1090;p42">
                <a:extLst>
                  <a:ext uri="{FF2B5EF4-FFF2-40B4-BE49-F238E27FC236}">
                    <a16:creationId xmlns:a16="http://schemas.microsoft.com/office/drawing/2014/main" id="{06F6AB80-FE5C-D998-3076-44318A2B0CD4}"/>
                  </a:ext>
                </a:extLst>
              </p:cNvPr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Google Shape;1091;p42">
                <a:extLst>
                  <a:ext uri="{FF2B5EF4-FFF2-40B4-BE49-F238E27FC236}">
                    <a16:creationId xmlns:a16="http://schemas.microsoft.com/office/drawing/2014/main" id="{55A5829E-0FEB-0792-3CCC-AA2F4C455F17}"/>
                  </a:ext>
                </a:extLst>
              </p:cNvPr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Google Shape;1092;p42">
                <a:extLst>
                  <a:ext uri="{FF2B5EF4-FFF2-40B4-BE49-F238E27FC236}">
                    <a16:creationId xmlns:a16="http://schemas.microsoft.com/office/drawing/2014/main" id="{FF498FB6-F816-111C-E36C-CCE05073AADB}"/>
                  </a:ext>
                </a:extLst>
              </p:cNvPr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Google Shape;1093;p42">
                <a:extLst>
                  <a:ext uri="{FF2B5EF4-FFF2-40B4-BE49-F238E27FC236}">
                    <a16:creationId xmlns:a16="http://schemas.microsoft.com/office/drawing/2014/main" id="{49C03080-4A1E-4E36-5666-6686D76D2935}"/>
                  </a:ext>
                </a:extLst>
              </p:cNvPr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Google Shape;1094;p42">
                <a:extLst>
                  <a:ext uri="{FF2B5EF4-FFF2-40B4-BE49-F238E27FC236}">
                    <a16:creationId xmlns:a16="http://schemas.microsoft.com/office/drawing/2014/main" id="{B46F92AF-40C7-F528-9008-BD6CE2706BB8}"/>
                  </a:ext>
                </a:extLst>
              </p:cNvPr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Google Shape;1095;p42">
                <a:extLst>
                  <a:ext uri="{FF2B5EF4-FFF2-40B4-BE49-F238E27FC236}">
                    <a16:creationId xmlns:a16="http://schemas.microsoft.com/office/drawing/2014/main" id="{09C01ECE-DE66-D2F9-A3A9-4DD8ECF5A69D}"/>
                  </a:ext>
                </a:extLst>
              </p:cNvPr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Google Shape;1096;p42">
                <a:extLst>
                  <a:ext uri="{FF2B5EF4-FFF2-40B4-BE49-F238E27FC236}">
                    <a16:creationId xmlns:a16="http://schemas.microsoft.com/office/drawing/2014/main" id="{7EA1105A-189D-3595-12EA-0492F46988A0}"/>
                  </a:ext>
                </a:extLst>
              </p:cNvPr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7" name="Google Shape;1097;p42">
            <a:extLst>
              <a:ext uri="{FF2B5EF4-FFF2-40B4-BE49-F238E27FC236}">
                <a16:creationId xmlns:a16="http://schemas.microsoft.com/office/drawing/2014/main" id="{1DCA05BA-160E-7E2E-4154-A1E97E8B32EB}"/>
              </a:ext>
            </a:extLst>
          </p:cNvPr>
          <p:cNvGrpSpPr/>
          <p:nvPr/>
        </p:nvGrpSpPr>
        <p:grpSpPr>
          <a:xfrm>
            <a:off x="1743066" y="1748466"/>
            <a:ext cx="1274285" cy="1338094"/>
            <a:chOff x="3171849" y="2550685"/>
            <a:chExt cx="842168" cy="884456"/>
          </a:xfrm>
        </p:grpSpPr>
        <p:sp>
          <p:nvSpPr>
            <p:cNvPr id="138" name="Google Shape;1098;p42">
              <a:extLst>
                <a:ext uri="{FF2B5EF4-FFF2-40B4-BE49-F238E27FC236}">
                  <a16:creationId xmlns:a16="http://schemas.microsoft.com/office/drawing/2014/main" id="{607656BB-9305-E96B-A18C-2E9734CCF296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Google Shape;1099;p42">
              <a:extLst>
                <a:ext uri="{FF2B5EF4-FFF2-40B4-BE49-F238E27FC236}">
                  <a16:creationId xmlns:a16="http://schemas.microsoft.com/office/drawing/2014/main" id="{75FB4C92-2311-B585-A0C2-2BA0421A30E7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Google Shape;1100;p42">
              <a:extLst>
                <a:ext uri="{FF2B5EF4-FFF2-40B4-BE49-F238E27FC236}">
                  <a16:creationId xmlns:a16="http://schemas.microsoft.com/office/drawing/2014/main" id="{8513AAE6-5211-900D-A380-5DC85195A947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Google Shape;1101;p42">
              <a:extLst>
                <a:ext uri="{FF2B5EF4-FFF2-40B4-BE49-F238E27FC236}">
                  <a16:creationId xmlns:a16="http://schemas.microsoft.com/office/drawing/2014/main" id="{15767AD4-C992-FC1E-CA09-0EBA6FB32F76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Google Shape;1102;p42">
              <a:extLst>
                <a:ext uri="{FF2B5EF4-FFF2-40B4-BE49-F238E27FC236}">
                  <a16:creationId xmlns:a16="http://schemas.microsoft.com/office/drawing/2014/main" id="{6C3E6319-2ACD-2298-9813-3189B77532DE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Google Shape;1103;p42">
              <a:extLst>
                <a:ext uri="{FF2B5EF4-FFF2-40B4-BE49-F238E27FC236}">
                  <a16:creationId xmlns:a16="http://schemas.microsoft.com/office/drawing/2014/main" id="{0036DDD4-C49F-BB37-0D6D-349460C3099A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Google Shape;1104;p42">
              <a:extLst>
                <a:ext uri="{FF2B5EF4-FFF2-40B4-BE49-F238E27FC236}">
                  <a16:creationId xmlns:a16="http://schemas.microsoft.com/office/drawing/2014/main" id="{97F40E05-C957-3081-7136-21C8438D5121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Google Shape;1105;p42">
              <a:extLst>
                <a:ext uri="{FF2B5EF4-FFF2-40B4-BE49-F238E27FC236}">
                  <a16:creationId xmlns:a16="http://schemas.microsoft.com/office/drawing/2014/main" id="{CEC69EAE-9847-70FC-23CA-C55183AEBB01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Google Shape;1106;p42">
              <a:extLst>
                <a:ext uri="{FF2B5EF4-FFF2-40B4-BE49-F238E27FC236}">
                  <a16:creationId xmlns:a16="http://schemas.microsoft.com/office/drawing/2014/main" id="{F5E55A97-4388-4956-D030-0CDD02E7C71F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Google Shape;1107;p42">
              <a:extLst>
                <a:ext uri="{FF2B5EF4-FFF2-40B4-BE49-F238E27FC236}">
                  <a16:creationId xmlns:a16="http://schemas.microsoft.com/office/drawing/2014/main" id="{0C4D288D-12E6-38BE-6907-5C70DD3BB12D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Google Shape;1108;p42">
              <a:extLst>
                <a:ext uri="{FF2B5EF4-FFF2-40B4-BE49-F238E27FC236}">
                  <a16:creationId xmlns:a16="http://schemas.microsoft.com/office/drawing/2014/main" id="{EA364291-154F-F22F-9867-712E8B5ED23C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Google Shape;1109;p42">
              <a:extLst>
                <a:ext uri="{FF2B5EF4-FFF2-40B4-BE49-F238E27FC236}">
                  <a16:creationId xmlns:a16="http://schemas.microsoft.com/office/drawing/2014/main" id="{C1E65AA7-4669-831B-1FC5-9C5C87EDF755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Google Shape;1110;p42">
              <a:extLst>
                <a:ext uri="{FF2B5EF4-FFF2-40B4-BE49-F238E27FC236}">
                  <a16:creationId xmlns:a16="http://schemas.microsoft.com/office/drawing/2014/main" id="{52C65351-0D2E-ED95-976F-65B9CF79E2EF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Google Shape;1111;p42">
              <a:extLst>
                <a:ext uri="{FF2B5EF4-FFF2-40B4-BE49-F238E27FC236}">
                  <a16:creationId xmlns:a16="http://schemas.microsoft.com/office/drawing/2014/main" id="{19A0FBB7-F353-F2B3-A15E-130707C0F7F8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Google Shape;1112;p42">
              <a:extLst>
                <a:ext uri="{FF2B5EF4-FFF2-40B4-BE49-F238E27FC236}">
                  <a16:creationId xmlns:a16="http://schemas.microsoft.com/office/drawing/2014/main" id="{4BB65C08-BD78-08C1-6909-1E5648228FCC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Google Shape;1113;p42">
              <a:extLst>
                <a:ext uri="{FF2B5EF4-FFF2-40B4-BE49-F238E27FC236}">
                  <a16:creationId xmlns:a16="http://schemas.microsoft.com/office/drawing/2014/main" id="{BD1F62E4-FC4C-F84A-29D5-86A3B691FDF5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Google Shape;1114;p42">
              <a:extLst>
                <a:ext uri="{FF2B5EF4-FFF2-40B4-BE49-F238E27FC236}">
                  <a16:creationId xmlns:a16="http://schemas.microsoft.com/office/drawing/2014/main" id="{FEBABEC8-03FC-E653-9EDA-36A876D259FA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Google Shape;1115;p42">
              <a:extLst>
                <a:ext uri="{FF2B5EF4-FFF2-40B4-BE49-F238E27FC236}">
                  <a16:creationId xmlns:a16="http://schemas.microsoft.com/office/drawing/2014/main" id="{2317C8EC-4FCB-EC65-FA30-E9679FAD932A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Google Shape;1116;p42">
              <a:extLst>
                <a:ext uri="{FF2B5EF4-FFF2-40B4-BE49-F238E27FC236}">
                  <a16:creationId xmlns:a16="http://schemas.microsoft.com/office/drawing/2014/main" id="{A2C48059-35D7-C550-FA42-517B05B5BC49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Google Shape;1117;p42">
              <a:extLst>
                <a:ext uri="{FF2B5EF4-FFF2-40B4-BE49-F238E27FC236}">
                  <a16:creationId xmlns:a16="http://schemas.microsoft.com/office/drawing/2014/main" id="{56D7265F-E27D-8DF9-6319-9A2629698916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Google Shape;1118;p42">
              <a:extLst>
                <a:ext uri="{FF2B5EF4-FFF2-40B4-BE49-F238E27FC236}">
                  <a16:creationId xmlns:a16="http://schemas.microsoft.com/office/drawing/2014/main" id="{74D77D4E-33F4-BE50-11CB-E8E17DD571CF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Google Shape;1119;p42">
              <a:extLst>
                <a:ext uri="{FF2B5EF4-FFF2-40B4-BE49-F238E27FC236}">
                  <a16:creationId xmlns:a16="http://schemas.microsoft.com/office/drawing/2014/main" id="{9093E0C0-1E6B-ADB9-3ADB-3C95BDF132B7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Google Shape;1120;p42">
              <a:extLst>
                <a:ext uri="{FF2B5EF4-FFF2-40B4-BE49-F238E27FC236}">
                  <a16:creationId xmlns:a16="http://schemas.microsoft.com/office/drawing/2014/main" id="{BDD7D4C3-D832-F126-E8BA-5BCEC8A0EF8E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Google Shape;1121;p42">
              <a:extLst>
                <a:ext uri="{FF2B5EF4-FFF2-40B4-BE49-F238E27FC236}">
                  <a16:creationId xmlns:a16="http://schemas.microsoft.com/office/drawing/2014/main" id="{09BB5BDD-18A7-8260-16A0-A1AD78ECD5EE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Google Shape;1122;p42">
              <a:extLst>
                <a:ext uri="{FF2B5EF4-FFF2-40B4-BE49-F238E27FC236}">
                  <a16:creationId xmlns:a16="http://schemas.microsoft.com/office/drawing/2014/main" id="{5C6F6A92-E232-688F-7595-26F1071F6E59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Google Shape;1123;p42">
              <a:extLst>
                <a:ext uri="{FF2B5EF4-FFF2-40B4-BE49-F238E27FC236}">
                  <a16:creationId xmlns:a16="http://schemas.microsoft.com/office/drawing/2014/main" id="{97CCA43D-33B4-DFFF-2ADD-71634277B82D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Google Shape;1124;p42">
              <a:extLst>
                <a:ext uri="{FF2B5EF4-FFF2-40B4-BE49-F238E27FC236}">
                  <a16:creationId xmlns:a16="http://schemas.microsoft.com/office/drawing/2014/main" id="{C12DC10F-66F4-BBFD-7968-4A4E3EF9BF8B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Google Shape;1125;p42">
              <a:extLst>
                <a:ext uri="{FF2B5EF4-FFF2-40B4-BE49-F238E27FC236}">
                  <a16:creationId xmlns:a16="http://schemas.microsoft.com/office/drawing/2014/main" id="{7147206A-724C-5E7E-C012-F6B4129D6C04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Google Shape;1126;p42">
              <a:extLst>
                <a:ext uri="{FF2B5EF4-FFF2-40B4-BE49-F238E27FC236}">
                  <a16:creationId xmlns:a16="http://schemas.microsoft.com/office/drawing/2014/main" id="{00EB3C03-2C4C-8F68-B6AD-1DC192933E03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Google Shape;1127;p42">
              <a:extLst>
                <a:ext uri="{FF2B5EF4-FFF2-40B4-BE49-F238E27FC236}">
                  <a16:creationId xmlns:a16="http://schemas.microsoft.com/office/drawing/2014/main" id="{0E84A9F0-5105-51F3-B2F2-0A3C6788DFA4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Google Shape;1128;p42">
              <a:extLst>
                <a:ext uri="{FF2B5EF4-FFF2-40B4-BE49-F238E27FC236}">
                  <a16:creationId xmlns:a16="http://schemas.microsoft.com/office/drawing/2014/main" id="{7CD8ED49-19C9-63F6-4AA4-39A0E4C7F976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Google Shape;1129;p42">
              <a:extLst>
                <a:ext uri="{FF2B5EF4-FFF2-40B4-BE49-F238E27FC236}">
                  <a16:creationId xmlns:a16="http://schemas.microsoft.com/office/drawing/2014/main" id="{A876A006-CF18-8F13-D30E-F12675E0D383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Google Shape;1130;p42">
              <a:extLst>
                <a:ext uri="{FF2B5EF4-FFF2-40B4-BE49-F238E27FC236}">
                  <a16:creationId xmlns:a16="http://schemas.microsoft.com/office/drawing/2014/main" id="{0D5F2ED4-3CD7-026D-C927-583396482C95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Google Shape;1131;p42">
              <a:extLst>
                <a:ext uri="{FF2B5EF4-FFF2-40B4-BE49-F238E27FC236}">
                  <a16:creationId xmlns:a16="http://schemas.microsoft.com/office/drawing/2014/main" id="{EDC91726-40B7-EC93-FF75-40E3598006DF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Google Shape;1132;p42">
              <a:extLst>
                <a:ext uri="{FF2B5EF4-FFF2-40B4-BE49-F238E27FC236}">
                  <a16:creationId xmlns:a16="http://schemas.microsoft.com/office/drawing/2014/main" id="{0AFA7001-B300-45E5-324F-FCF77CEAA223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Google Shape;1133;p42">
              <a:extLst>
                <a:ext uri="{FF2B5EF4-FFF2-40B4-BE49-F238E27FC236}">
                  <a16:creationId xmlns:a16="http://schemas.microsoft.com/office/drawing/2014/main" id="{8FDD3A55-BA69-7381-2688-4AE829C084D7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Google Shape;1134;p42">
              <a:extLst>
                <a:ext uri="{FF2B5EF4-FFF2-40B4-BE49-F238E27FC236}">
                  <a16:creationId xmlns:a16="http://schemas.microsoft.com/office/drawing/2014/main" id="{92F3E1CD-3DAD-19EA-7600-157AD535CD6D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Google Shape;1135;p42">
              <a:extLst>
                <a:ext uri="{FF2B5EF4-FFF2-40B4-BE49-F238E27FC236}">
                  <a16:creationId xmlns:a16="http://schemas.microsoft.com/office/drawing/2014/main" id="{8A5832D4-BCED-A4BA-8306-835965836A36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Google Shape;1136;p42">
              <a:extLst>
                <a:ext uri="{FF2B5EF4-FFF2-40B4-BE49-F238E27FC236}">
                  <a16:creationId xmlns:a16="http://schemas.microsoft.com/office/drawing/2014/main" id="{B8302D24-A123-3CDC-6849-3F83920007E4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Google Shape;1137;p42">
              <a:extLst>
                <a:ext uri="{FF2B5EF4-FFF2-40B4-BE49-F238E27FC236}">
                  <a16:creationId xmlns:a16="http://schemas.microsoft.com/office/drawing/2014/main" id="{CFB38C06-9EB1-08DF-20E2-987BA209561C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Google Shape;1138;p42">
              <a:extLst>
                <a:ext uri="{FF2B5EF4-FFF2-40B4-BE49-F238E27FC236}">
                  <a16:creationId xmlns:a16="http://schemas.microsoft.com/office/drawing/2014/main" id="{779EFD29-7830-B141-20C2-2F53D7C12637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Google Shape;1139;p42">
              <a:extLst>
                <a:ext uri="{FF2B5EF4-FFF2-40B4-BE49-F238E27FC236}">
                  <a16:creationId xmlns:a16="http://schemas.microsoft.com/office/drawing/2014/main" id="{BDED2375-6CFA-0587-9A83-7ACD5178FD45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Google Shape;1140;p42">
              <a:extLst>
                <a:ext uri="{FF2B5EF4-FFF2-40B4-BE49-F238E27FC236}">
                  <a16:creationId xmlns:a16="http://schemas.microsoft.com/office/drawing/2014/main" id="{6C4E3D8D-4197-5075-BFA1-099F9930D86D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Google Shape;1141;p42">
              <a:extLst>
                <a:ext uri="{FF2B5EF4-FFF2-40B4-BE49-F238E27FC236}">
                  <a16:creationId xmlns:a16="http://schemas.microsoft.com/office/drawing/2014/main" id="{2640AAE4-4C2B-0C36-6BE7-AE51B9DDF5DD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Google Shape;1142;p42">
              <a:extLst>
                <a:ext uri="{FF2B5EF4-FFF2-40B4-BE49-F238E27FC236}">
                  <a16:creationId xmlns:a16="http://schemas.microsoft.com/office/drawing/2014/main" id="{5D868190-D71B-F24A-325E-A226C961C1D5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Google Shape;1143;p42">
              <a:extLst>
                <a:ext uri="{FF2B5EF4-FFF2-40B4-BE49-F238E27FC236}">
                  <a16:creationId xmlns:a16="http://schemas.microsoft.com/office/drawing/2014/main" id="{25302D14-20E8-F298-C006-526ECCC1B212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Google Shape;1144;p42">
              <a:extLst>
                <a:ext uri="{FF2B5EF4-FFF2-40B4-BE49-F238E27FC236}">
                  <a16:creationId xmlns:a16="http://schemas.microsoft.com/office/drawing/2014/main" id="{BA228E6D-3B2E-0F30-DE2A-BF89E44C8DD5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Google Shape;1145;p42">
              <a:extLst>
                <a:ext uri="{FF2B5EF4-FFF2-40B4-BE49-F238E27FC236}">
                  <a16:creationId xmlns:a16="http://schemas.microsoft.com/office/drawing/2014/main" id="{52ABB818-80B2-CE45-124E-55A700390100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Google Shape;1146;p42">
              <a:extLst>
                <a:ext uri="{FF2B5EF4-FFF2-40B4-BE49-F238E27FC236}">
                  <a16:creationId xmlns:a16="http://schemas.microsoft.com/office/drawing/2014/main" id="{7DB87F5B-43AE-6EA5-D455-11605CAEC7DA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Google Shape;1147;p42">
              <a:extLst>
                <a:ext uri="{FF2B5EF4-FFF2-40B4-BE49-F238E27FC236}">
                  <a16:creationId xmlns:a16="http://schemas.microsoft.com/office/drawing/2014/main" id="{72DD4F3E-C53D-B6EA-AE78-9CFE518AC84C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Google Shape;1148;p42">
              <a:extLst>
                <a:ext uri="{FF2B5EF4-FFF2-40B4-BE49-F238E27FC236}">
                  <a16:creationId xmlns:a16="http://schemas.microsoft.com/office/drawing/2014/main" id="{BFD5785F-B95F-DF07-0455-CA727D6B5210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Google Shape;1149;p42">
              <a:extLst>
                <a:ext uri="{FF2B5EF4-FFF2-40B4-BE49-F238E27FC236}">
                  <a16:creationId xmlns:a16="http://schemas.microsoft.com/office/drawing/2014/main" id="{179CAA1C-D89C-3C9C-2F58-724180B83712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Google Shape;1150;p42">
              <a:extLst>
                <a:ext uri="{FF2B5EF4-FFF2-40B4-BE49-F238E27FC236}">
                  <a16:creationId xmlns:a16="http://schemas.microsoft.com/office/drawing/2014/main" id="{59B68933-54C2-2444-C77D-BEC134460224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Google Shape;1151;p42">
              <a:extLst>
                <a:ext uri="{FF2B5EF4-FFF2-40B4-BE49-F238E27FC236}">
                  <a16:creationId xmlns:a16="http://schemas.microsoft.com/office/drawing/2014/main" id="{41EEDAA6-40C8-5787-8BBE-A8E6A01E089C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Google Shape;1152;p42">
              <a:extLst>
                <a:ext uri="{FF2B5EF4-FFF2-40B4-BE49-F238E27FC236}">
                  <a16:creationId xmlns:a16="http://schemas.microsoft.com/office/drawing/2014/main" id="{4B626384-2EB8-62FA-A96A-7F50EE31F7CC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Google Shape;1153;p42">
              <a:extLst>
                <a:ext uri="{FF2B5EF4-FFF2-40B4-BE49-F238E27FC236}">
                  <a16:creationId xmlns:a16="http://schemas.microsoft.com/office/drawing/2014/main" id="{59BC98EB-7150-01A4-2B38-386EE92DF0FA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Google Shape;1154;p42">
              <a:extLst>
                <a:ext uri="{FF2B5EF4-FFF2-40B4-BE49-F238E27FC236}">
                  <a16:creationId xmlns:a16="http://schemas.microsoft.com/office/drawing/2014/main" id="{86EF4520-8F73-4DF2-5F3A-575FF8C4B443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Google Shape;1155;p42">
              <a:extLst>
                <a:ext uri="{FF2B5EF4-FFF2-40B4-BE49-F238E27FC236}">
                  <a16:creationId xmlns:a16="http://schemas.microsoft.com/office/drawing/2014/main" id="{D917F073-9695-4C95-9F37-4F1B0619282C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Google Shape;1156;p42">
              <a:extLst>
                <a:ext uri="{FF2B5EF4-FFF2-40B4-BE49-F238E27FC236}">
                  <a16:creationId xmlns:a16="http://schemas.microsoft.com/office/drawing/2014/main" id="{20260405-EC5D-CEDB-A5C8-6F42D439B8A9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Google Shape;1157;p42">
              <a:extLst>
                <a:ext uri="{FF2B5EF4-FFF2-40B4-BE49-F238E27FC236}">
                  <a16:creationId xmlns:a16="http://schemas.microsoft.com/office/drawing/2014/main" id="{6FC43215-22B2-BBE8-15B4-94B27FE02129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Google Shape;1158;p42">
              <a:extLst>
                <a:ext uri="{FF2B5EF4-FFF2-40B4-BE49-F238E27FC236}">
                  <a16:creationId xmlns:a16="http://schemas.microsoft.com/office/drawing/2014/main" id="{D40F2EB9-1E76-BA30-E26E-BB5C41E98764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Google Shape;1159;p42">
              <a:extLst>
                <a:ext uri="{FF2B5EF4-FFF2-40B4-BE49-F238E27FC236}">
                  <a16:creationId xmlns:a16="http://schemas.microsoft.com/office/drawing/2014/main" id="{DD738775-7729-3324-7E8B-DA25F6B8B396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Google Shape;1160;p42">
              <a:extLst>
                <a:ext uri="{FF2B5EF4-FFF2-40B4-BE49-F238E27FC236}">
                  <a16:creationId xmlns:a16="http://schemas.microsoft.com/office/drawing/2014/main" id="{1692E4D1-3B55-9D1F-09AD-C05988A3C7FF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Google Shape;1161;p42">
              <a:extLst>
                <a:ext uri="{FF2B5EF4-FFF2-40B4-BE49-F238E27FC236}">
                  <a16:creationId xmlns:a16="http://schemas.microsoft.com/office/drawing/2014/main" id="{271BAAD2-4EEA-5170-4AA2-251BC16FF2AC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Google Shape;1162;p42">
              <a:extLst>
                <a:ext uri="{FF2B5EF4-FFF2-40B4-BE49-F238E27FC236}">
                  <a16:creationId xmlns:a16="http://schemas.microsoft.com/office/drawing/2014/main" id="{07453259-511F-9BB9-5934-30C7BB93960F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Google Shape;1163;p42">
              <a:extLst>
                <a:ext uri="{FF2B5EF4-FFF2-40B4-BE49-F238E27FC236}">
                  <a16:creationId xmlns:a16="http://schemas.microsoft.com/office/drawing/2014/main" id="{E5952152-0089-FEF8-C8E8-EBEB9EAB244F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Google Shape;1164;p42">
              <a:extLst>
                <a:ext uri="{FF2B5EF4-FFF2-40B4-BE49-F238E27FC236}">
                  <a16:creationId xmlns:a16="http://schemas.microsoft.com/office/drawing/2014/main" id="{D449B522-0D35-8B86-F553-E7EFDFFE3B11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Google Shape;1165;p42">
              <a:extLst>
                <a:ext uri="{FF2B5EF4-FFF2-40B4-BE49-F238E27FC236}">
                  <a16:creationId xmlns:a16="http://schemas.microsoft.com/office/drawing/2014/main" id="{957D8708-244B-FB04-65A6-936B8CB1A908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Google Shape;1166;p42">
              <a:extLst>
                <a:ext uri="{FF2B5EF4-FFF2-40B4-BE49-F238E27FC236}">
                  <a16:creationId xmlns:a16="http://schemas.microsoft.com/office/drawing/2014/main" id="{393FFB47-0449-795B-708E-8903C8B9BBFE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Google Shape;1167;p42">
              <a:extLst>
                <a:ext uri="{FF2B5EF4-FFF2-40B4-BE49-F238E27FC236}">
                  <a16:creationId xmlns:a16="http://schemas.microsoft.com/office/drawing/2014/main" id="{2606BEFE-3E0C-7FC6-89B7-24FFF2903D80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Google Shape;1168;p42">
              <a:extLst>
                <a:ext uri="{FF2B5EF4-FFF2-40B4-BE49-F238E27FC236}">
                  <a16:creationId xmlns:a16="http://schemas.microsoft.com/office/drawing/2014/main" id="{063A8780-3F02-2E55-3F5B-CF5969B142EB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Google Shape;1169;p42">
              <a:extLst>
                <a:ext uri="{FF2B5EF4-FFF2-40B4-BE49-F238E27FC236}">
                  <a16:creationId xmlns:a16="http://schemas.microsoft.com/office/drawing/2014/main" id="{54F48AEA-7753-71CF-6311-5FA5F4D946EC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Google Shape;1170;p42">
              <a:extLst>
                <a:ext uri="{FF2B5EF4-FFF2-40B4-BE49-F238E27FC236}">
                  <a16:creationId xmlns:a16="http://schemas.microsoft.com/office/drawing/2014/main" id="{D1A80F38-7E83-82B8-AB10-B446A0E9F010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Google Shape;1171;p42">
              <a:extLst>
                <a:ext uri="{FF2B5EF4-FFF2-40B4-BE49-F238E27FC236}">
                  <a16:creationId xmlns:a16="http://schemas.microsoft.com/office/drawing/2014/main" id="{2C4703C1-B39A-D5D2-B49A-28F616571D79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2" name="Google Shape;1172;p42">
            <a:extLst>
              <a:ext uri="{FF2B5EF4-FFF2-40B4-BE49-F238E27FC236}">
                <a16:creationId xmlns:a16="http://schemas.microsoft.com/office/drawing/2014/main" id="{AC576764-7A85-4743-1365-47DA351580F5}"/>
              </a:ext>
            </a:extLst>
          </p:cNvPr>
          <p:cNvGrpSpPr/>
          <p:nvPr/>
        </p:nvGrpSpPr>
        <p:grpSpPr>
          <a:xfrm>
            <a:off x="934297" y="2453498"/>
            <a:ext cx="439171" cy="489186"/>
            <a:chOff x="2092454" y="2863767"/>
            <a:chExt cx="391558" cy="436150"/>
          </a:xfrm>
        </p:grpSpPr>
        <p:sp>
          <p:nvSpPr>
            <p:cNvPr id="213" name="Google Shape;1173;p42">
              <a:extLst>
                <a:ext uri="{FF2B5EF4-FFF2-40B4-BE49-F238E27FC236}">
                  <a16:creationId xmlns:a16="http://schemas.microsoft.com/office/drawing/2014/main" id="{4DC4D827-0E27-5996-6E90-21F73505FC9A}"/>
                </a:ext>
              </a:extLst>
            </p:cNvPr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Google Shape;1174;p42">
              <a:extLst>
                <a:ext uri="{FF2B5EF4-FFF2-40B4-BE49-F238E27FC236}">
                  <a16:creationId xmlns:a16="http://schemas.microsoft.com/office/drawing/2014/main" id="{E4BC0252-FCE8-D007-DFCD-300BD35DA5A4}"/>
                </a:ext>
              </a:extLst>
            </p:cNvPr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Google Shape;1175;p42">
              <a:extLst>
                <a:ext uri="{FF2B5EF4-FFF2-40B4-BE49-F238E27FC236}">
                  <a16:creationId xmlns:a16="http://schemas.microsoft.com/office/drawing/2014/main" id="{47EA42DD-4B7C-7477-B288-FA5FEF96C8FA}"/>
                </a:ext>
              </a:extLst>
            </p:cNvPr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6" name="Google Shape;1176;p42">
            <a:extLst>
              <a:ext uri="{FF2B5EF4-FFF2-40B4-BE49-F238E27FC236}">
                <a16:creationId xmlns:a16="http://schemas.microsoft.com/office/drawing/2014/main" id="{E697D977-21AC-2E77-00B3-98A66C383F28}"/>
              </a:ext>
            </a:extLst>
          </p:cNvPr>
          <p:cNvGrpSpPr/>
          <p:nvPr/>
        </p:nvGrpSpPr>
        <p:grpSpPr>
          <a:xfrm>
            <a:off x="336678" y="1971189"/>
            <a:ext cx="658013" cy="489171"/>
            <a:chOff x="1144825" y="2818822"/>
            <a:chExt cx="385863" cy="286853"/>
          </a:xfrm>
        </p:grpSpPr>
        <p:sp>
          <p:nvSpPr>
            <p:cNvPr id="217" name="Google Shape;1177;p42">
              <a:extLst>
                <a:ext uri="{FF2B5EF4-FFF2-40B4-BE49-F238E27FC236}">
                  <a16:creationId xmlns:a16="http://schemas.microsoft.com/office/drawing/2014/main" id="{6029D93B-79DD-2CA9-7890-6C0EEECFF245}"/>
                </a:ext>
              </a:extLst>
            </p:cNvPr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Google Shape;1178;p42">
              <a:extLst>
                <a:ext uri="{FF2B5EF4-FFF2-40B4-BE49-F238E27FC236}">
                  <a16:creationId xmlns:a16="http://schemas.microsoft.com/office/drawing/2014/main" id="{EFBAD966-1B35-BF22-E5CD-986AFB0C8349}"/>
                </a:ext>
              </a:extLst>
            </p:cNvPr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9" name="Google Shape;1179;p42">
              <a:extLst>
                <a:ext uri="{FF2B5EF4-FFF2-40B4-BE49-F238E27FC236}">
                  <a16:creationId xmlns:a16="http://schemas.microsoft.com/office/drawing/2014/main" id="{AC92E925-058A-4A03-9032-497DBD5C1E26}"/>
                </a:ext>
              </a:extLst>
            </p:cNvPr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0" name="Google Shape;1180;p42">
              <a:extLst>
                <a:ext uri="{FF2B5EF4-FFF2-40B4-BE49-F238E27FC236}">
                  <a16:creationId xmlns:a16="http://schemas.microsoft.com/office/drawing/2014/main" id="{DD2A2FC5-0F6D-3E79-646C-8FA001B15DFF}"/>
                </a:ext>
              </a:extLst>
            </p:cNvPr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1" name="Google Shape;1181;p42">
            <a:extLst>
              <a:ext uri="{FF2B5EF4-FFF2-40B4-BE49-F238E27FC236}">
                <a16:creationId xmlns:a16="http://schemas.microsoft.com/office/drawing/2014/main" id="{D805CFCD-1C44-2CFA-ADE6-4B947A51E0A1}"/>
              </a:ext>
            </a:extLst>
          </p:cNvPr>
          <p:cNvGrpSpPr/>
          <p:nvPr/>
        </p:nvGrpSpPr>
        <p:grpSpPr>
          <a:xfrm>
            <a:off x="1047952" y="980336"/>
            <a:ext cx="969240" cy="1150800"/>
            <a:chOff x="1673102" y="2206764"/>
            <a:chExt cx="335575" cy="398435"/>
          </a:xfrm>
        </p:grpSpPr>
        <p:sp>
          <p:nvSpPr>
            <p:cNvPr id="222" name="Google Shape;1182;p42">
              <a:extLst>
                <a:ext uri="{FF2B5EF4-FFF2-40B4-BE49-F238E27FC236}">
                  <a16:creationId xmlns:a16="http://schemas.microsoft.com/office/drawing/2014/main" id="{6047AEE9-7160-2ADE-B056-3D7927B480D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3" name="Google Shape;1183;p42">
              <a:extLst>
                <a:ext uri="{FF2B5EF4-FFF2-40B4-BE49-F238E27FC236}">
                  <a16:creationId xmlns:a16="http://schemas.microsoft.com/office/drawing/2014/main" id="{3201CF64-2B61-1F5F-C419-4118F9F92443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4" name="Google Shape;1184;p42">
              <a:extLst>
                <a:ext uri="{FF2B5EF4-FFF2-40B4-BE49-F238E27FC236}">
                  <a16:creationId xmlns:a16="http://schemas.microsoft.com/office/drawing/2014/main" id="{84574A09-D4B9-CBF3-772A-A3DE631C49F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5" name="Google Shape;1185;p42">
              <a:extLst>
                <a:ext uri="{FF2B5EF4-FFF2-40B4-BE49-F238E27FC236}">
                  <a16:creationId xmlns:a16="http://schemas.microsoft.com/office/drawing/2014/main" id="{2BAE65CE-C502-36C8-FAAE-B81DA77B545A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6" name="Google Shape;1186;p42">
              <a:extLst>
                <a:ext uri="{FF2B5EF4-FFF2-40B4-BE49-F238E27FC236}">
                  <a16:creationId xmlns:a16="http://schemas.microsoft.com/office/drawing/2014/main" id="{B4A1A358-1939-C538-78D6-A375BDE76029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" name="Google Shape;1187;p42">
              <a:extLst>
                <a:ext uri="{FF2B5EF4-FFF2-40B4-BE49-F238E27FC236}">
                  <a16:creationId xmlns:a16="http://schemas.microsoft.com/office/drawing/2014/main" id="{C96F2716-A838-0917-18E3-E226DC9F8676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" name="Google Shape;1188;p42">
              <a:extLst>
                <a:ext uri="{FF2B5EF4-FFF2-40B4-BE49-F238E27FC236}">
                  <a16:creationId xmlns:a16="http://schemas.microsoft.com/office/drawing/2014/main" id="{552254EF-B8AC-3C74-4E65-1D43C9725747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Google Shape;1078;p42">
            <a:extLst>
              <a:ext uri="{FF2B5EF4-FFF2-40B4-BE49-F238E27FC236}">
                <a16:creationId xmlns:a16="http://schemas.microsoft.com/office/drawing/2014/main" id="{4442DC21-15DC-4F03-7080-A51F7C841334}"/>
              </a:ext>
            </a:extLst>
          </p:cNvPr>
          <p:cNvSpPr/>
          <p:nvPr/>
        </p:nvSpPr>
        <p:spPr>
          <a:xfrm>
            <a:off x="7557285" y="3577990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079;p42">
            <a:extLst>
              <a:ext uri="{FF2B5EF4-FFF2-40B4-BE49-F238E27FC236}">
                <a16:creationId xmlns:a16="http://schemas.microsoft.com/office/drawing/2014/main" id="{52517BAF-2D23-C6CC-B0CD-99959A013521}"/>
              </a:ext>
            </a:extLst>
          </p:cNvPr>
          <p:cNvSpPr/>
          <p:nvPr/>
        </p:nvSpPr>
        <p:spPr>
          <a:xfrm>
            <a:off x="6058677" y="1677072"/>
            <a:ext cx="2232900" cy="14550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1080;p42">
            <a:extLst>
              <a:ext uri="{FF2B5EF4-FFF2-40B4-BE49-F238E27FC236}">
                <a16:creationId xmlns:a16="http://schemas.microsoft.com/office/drawing/2014/main" id="{B446B919-BE3D-9AD3-BD3A-1AD211A084A7}"/>
              </a:ext>
            </a:extLst>
          </p:cNvPr>
          <p:cNvGrpSpPr/>
          <p:nvPr/>
        </p:nvGrpSpPr>
        <p:grpSpPr>
          <a:xfrm>
            <a:off x="7017303" y="3411601"/>
            <a:ext cx="1274272" cy="832198"/>
            <a:chOff x="1867218" y="1450268"/>
            <a:chExt cx="674182" cy="440340"/>
          </a:xfrm>
        </p:grpSpPr>
        <p:grpSp>
          <p:nvGrpSpPr>
            <p:cNvPr id="9" name="Google Shape;1081;p42">
              <a:extLst>
                <a:ext uri="{FF2B5EF4-FFF2-40B4-BE49-F238E27FC236}">
                  <a16:creationId xmlns:a16="http://schemas.microsoft.com/office/drawing/2014/main" id="{DA8611D9-5222-210C-226A-29BEABDFE1D3}"/>
                </a:ext>
              </a:extLst>
            </p:cNvPr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21" name="Google Shape;1082;p42">
                <a:extLst>
                  <a:ext uri="{FF2B5EF4-FFF2-40B4-BE49-F238E27FC236}">
                    <a16:creationId xmlns:a16="http://schemas.microsoft.com/office/drawing/2014/main" id="{43B2952E-4BF7-0D53-5143-777FB63ECC42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Google Shape;1083;p42">
                <a:extLst>
                  <a:ext uri="{FF2B5EF4-FFF2-40B4-BE49-F238E27FC236}">
                    <a16:creationId xmlns:a16="http://schemas.microsoft.com/office/drawing/2014/main" id="{AC1634DE-E9FF-F954-4172-16C088484499}"/>
                  </a:ext>
                </a:extLst>
              </p:cNvPr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Google Shape;1084;p42">
                <a:extLst>
                  <a:ext uri="{FF2B5EF4-FFF2-40B4-BE49-F238E27FC236}">
                    <a16:creationId xmlns:a16="http://schemas.microsoft.com/office/drawing/2014/main" id="{A2AF1C11-3858-C186-B2F2-529F50185961}"/>
                  </a:ext>
                </a:extLst>
              </p:cNvPr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Google Shape;1085;p42">
                <a:extLst>
                  <a:ext uri="{FF2B5EF4-FFF2-40B4-BE49-F238E27FC236}">
                    <a16:creationId xmlns:a16="http://schemas.microsoft.com/office/drawing/2014/main" id="{86E7B912-0D72-778B-373C-91DAE89FEB2A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Google Shape;1086;p42">
                <a:extLst>
                  <a:ext uri="{FF2B5EF4-FFF2-40B4-BE49-F238E27FC236}">
                    <a16:creationId xmlns:a16="http://schemas.microsoft.com/office/drawing/2014/main" id="{6665F15C-4A4E-7214-617F-F0D66ABEB607}"/>
                  </a:ext>
                </a:extLst>
              </p:cNvPr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oogle Shape;1087;p42">
              <a:extLst>
                <a:ext uri="{FF2B5EF4-FFF2-40B4-BE49-F238E27FC236}">
                  <a16:creationId xmlns:a16="http://schemas.microsoft.com/office/drawing/2014/main" id="{52BC6211-E063-CA61-1A67-E8846D3A897C}"/>
                </a:ext>
              </a:extLst>
            </p:cNvPr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12" name="Google Shape;1088;p42">
                <a:extLst>
                  <a:ext uri="{FF2B5EF4-FFF2-40B4-BE49-F238E27FC236}">
                    <a16:creationId xmlns:a16="http://schemas.microsoft.com/office/drawing/2014/main" id="{28FE0934-6E69-D23A-BAA5-DC6A477D4827}"/>
                  </a:ext>
                </a:extLst>
              </p:cNvPr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Google Shape;1089;p42">
                <a:extLst>
                  <a:ext uri="{FF2B5EF4-FFF2-40B4-BE49-F238E27FC236}">
                    <a16:creationId xmlns:a16="http://schemas.microsoft.com/office/drawing/2014/main" id="{0BE1BC6F-1ACB-FBD1-F84A-6F850A509827}"/>
                  </a:ext>
                </a:extLst>
              </p:cNvPr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Google Shape;1090;p42">
                <a:extLst>
                  <a:ext uri="{FF2B5EF4-FFF2-40B4-BE49-F238E27FC236}">
                    <a16:creationId xmlns:a16="http://schemas.microsoft.com/office/drawing/2014/main" id="{BEE812A9-F24A-0AA2-F228-B59A60EA760E}"/>
                  </a:ext>
                </a:extLst>
              </p:cNvPr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Google Shape;1091;p42">
                <a:extLst>
                  <a:ext uri="{FF2B5EF4-FFF2-40B4-BE49-F238E27FC236}">
                    <a16:creationId xmlns:a16="http://schemas.microsoft.com/office/drawing/2014/main" id="{6DED7479-545D-1389-2E51-4458337187FA}"/>
                  </a:ext>
                </a:extLst>
              </p:cNvPr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Google Shape;1092;p42">
                <a:extLst>
                  <a:ext uri="{FF2B5EF4-FFF2-40B4-BE49-F238E27FC236}">
                    <a16:creationId xmlns:a16="http://schemas.microsoft.com/office/drawing/2014/main" id="{580726DB-1A26-89AA-4ED2-E1F1D68073AC}"/>
                  </a:ext>
                </a:extLst>
              </p:cNvPr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Google Shape;1093;p42">
                <a:extLst>
                  <a:ext uri="{FF2B5EF4-FFF2-40B4-BE49-F238E27FC236}">
                    <a16:creationId xmlns:a16="http://schemas.microsoft.com/office/drawing/2014/main" id="{6ACB94EF-3E90-DDF4-35BC-C5CADA63D76C}"/>
                  </a:ext>
                </a:extLst>
              </p:cNvPr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Google Shape;1094;p42">
                <a:extLst>
                  <a:ext uri="{FF2B5EF4-FFF2-40B4-BE49-F238E27FC236}">
                    <a16:creationId xmlns:a16="http://schemas.microsoft.com/office/drawing/2014/main" id="{3020386F-0FA9-5ECA-62E1-8A1A6B2B7460}"/>
                  </a:ext>
                </a:extLst>
              </p:cNvPr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Google Shape;1095;p42">
                <a:extLst>
                  <a:ext uri="{FF2B5EF4-FFF2-40B4-BE49-F238E27FC236}">
                    <a16:creationId xmlns:a16="http://schemas.microsoft.com/office/drawing/2014/main" id="{0D750DC7-C26D-6161-FC86-97CBD304177A}"/>
                  </a:ext>
                </a:extLst>
              </p:cNvPr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Google Shape;1096;p42">
                <a:extLst>
                  <a:ext uri="{FF2B5EF4-FFF2-40B4-BE49-F238E27FC236}">
                    <a16:creationId xmlns:a16="http://schemas.microsoft.com/office/drawing/2014/main" id="{DCD02213-F2B4-1D51-46AB-ADDD2F09B83A}"/>
                  </a:ext>
                </a:extLst>
              </p:cNvPr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6" name="Google Shape;1097;p42">
            <a:extLst>
              <a:ext uri="{FF2B5EF4-FFF2-40B4-BE49-F238E27FC236}">
                <a16:creationId xmlns:a16="http://schemas.microsoft.com/office/drawing/2014/main" id="{28C43B59-6BFE-C1D2-9C3E-BB3051FD2495}"/>
              </a:ext>
            </a:extLst>
          </p:cNvPr>
          <p:cNvGrpSpPr/>
          <p:nvPr/>
        </p:nvGrpSpPr>
        <p:grpSpPr>
          <a:xfrm>
            <a:off x="7654892" y="2175409"/>
            <a:ext cx="1274285" cy="1338094"/>
            <a:chOff x="3171849" y="2550685"/>
            <a:chExt cx="842168" cy="884456"/>
          </a:xfrm>
        </p:grpSpPr>
        <p:sp>
          <p:nvSpPr>
            <p:cNvPr id="27" name="Google Shape;1098;p42">
              <a:extLst>
                <a:ext uri="{FF2B5EF4-FFF2-40B4-BE49-F238E27FC236}">
                  <a16:creationId xmlns:a16="http://schemas.microsoft.com/office/drawing/2014/main" id="{9F52918F-EE33-9BF3-CDF8-16CA28B85F4D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1099;p42">
              <a:extLst>
                <a:ext uri="{FF2B5EF4-FFF2-40B4-BE49-F238E27FC236}">
                  <a16:creationId xmlns:a16="http://schemas.microsoft.com/office/drawing/2014/main" id="{0CE0F985-FFDE-5ECF-767D-946705F97823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1100;p42">
              <a:extLst>
                <a:ext uri="{FF2B5EF4-FFF2-40B4-BE49-F238E27FC236}">
                  <a16:creationId xmlns:a16="http://schemas.microsoft.com/office/drawing/2014/main" id="{3032AE5B-ED67-DB6C-6CD0-BEC7C484DFB4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Google Shape;1101;p42">
              <a:extLst>
                <a:ext uri="{FF2B5EF4-FFF2-40B4-BE49-F238E27FC236}">
                  <a16:creationId xmlns:a16="http://schemas.microsoft.com/office/drawing/2014/main" id="{F9736BC3-5E6B-1A16-8537-6E523065A44C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1102;p42">
              <a:extLst>
                <a:ext uri="{FF2B5EF4-FFF2-40B4-BE49-F238E27FC236}">
                  <a16:creationId xmlns:a16="http://schemas.microsoft.com/office/drawing/2014/main" id="{1DE2D31E-BD3C-62A8-10BA-C6B0143BD25E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1103;p42">
              <a:extLst>
                <a:ext uri="{FF2B5EF4-FFF2-40B4-BE49-F238E27FC236}">
                  <a16:creationId xmlns:a16="http://schemas.microsoft.com/office/drawing/2014/main" id="{276091C4-26C3-FAF0-9AF9-9D7BFB3D7F2F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1104;p42">
              <a:extLst>
                <a:ext uri="{FF2B5EF4-FFF2-40B4-BE49-F238E27FC236}">
                  <a16:creationId xmlns:a16="http://schemas.microsoft.com/office/drawing/2014/main" id="{9008D388-6C54-6705-4596-011667062E34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1105;p42">
              <a:extLst>
                <a:ext uri="{FF2B5EF4-FFF2-40B4-BE49-F238E27FC236}">
                  <a16:creationId xmlns:a16="http://schemas.microsoft.com/office/drawing/2014/main" id="{B3D701E1-D2D1-068D-15E1-25555B50A24C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Google Shape;1106;p42">
              <a:extLst>
                <a:ext uri="{FF2B5EF4-FFF2-40B4-BE49-F238E27FC236}">
                  <a16:creationId xmlns:a16="http://schemas.microsoft.com/office/drawing/2014/main" id="{D16E5E04-4F7E-5FCE-E938-5A6DB4DF7292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1107;p42">
              <a:extLst>
                <a:ext uri="{FF2B5EF4-FFF2-40B4-BE49-F238E27FC236}">
                  <a16:creationId xmlns:a16="http://schemas.microsoft.com/office/drawing/2014/main" id="{3C5B2BE0-50EE-260D-F5DF-9F3D860BDCFC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1108;p42">
              <a:extLst>
                <a:ext uri="{FF2B5EF4-FFF2-40B4-BE49-F238E27FC236}">
                  <a16:creationId xmlns:a16="http://schemas.microsoft.com/office/drawing/2014/main" id="{5900ED89-E0FA-F0AB-7433-C2B92EB3CBB0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1109;p42">
              <a:extLst>
                <a:ext uri="{FF2B5EF4-FFF2-40B4-BE49-F238E27FC236}">
                  <a16:creationId xmlns:a16="http://schemas.microsoft.com/office/drawing/2014/main" id="{3AEF1401-85B8-23E6-CA89-7E7E05AFF91D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Google Shape;1110;p42">
              <a:extLst>
                <a:ext uri="{FF2B5EF4-FFF2-40B4-BE49-F238E27FC236}">
                  <a16:creationId xmlns:a16="http://schemas.microsoft.com/office/drawing/2014/main" id="{0D11C999-20E8-105F-DA50-5E1BDADC5B43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Google Shape;1111;p42">
              <a:extLst>
                <a:ext uri="{FF2B5EF4-FFF2-40B4-BE49-F238E27FC236}">
                  <a16:creationId xmlns:a16="http://schemas.microsoft.com/office/drawing/2014/main" id="{7D941EE2-6DA3-9862-1292-52D2A8A0C8AA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Google Shape;1112;p42">
              <a:extLst>
                <a:ext uri="{FF2B5EF4-FFF2-40B4-BE49-F238E27FC236}">
                  <a16:creationId xmlns:a16="http://schemas.microsoft.com/office/drawing/2014/main" id="{BE4BB341-0B0F-CE6D-C54E-DAB2117A3356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1113;p42">
              <a:extLst>
                <a:ext uri="{FF2B5EF4-FFF2-40B4-BE49-F238E27FC236}">
                  <a16:creationId xmlns:a16="http://schemas.microsoft.com/office/drawing/2014/main" id="{4643E797-4F6C-4615-5A8C-8B8B971CF153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Google Shape;1114;p42">
              <a:extLst>
                <a:ext uri="{FF2B5EF4-FFF2-40B4-BE49-F238E27FC236}">
                  <a16:creationId xmlns:a16="http://schemas.microsoft.com/office/drawing/2014/main" id="{659686CC-238B-9162-ED66-E225B0A98849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Google Shape;1115;p42">
              <a:extLst>
                <a:ext uri="{FF2B5EF4-FFF2-40B4-BE49-F238E27FC236}">
                  <a16:creationId xmlns:a16="http://schemas.microsoft.com/office/drawing/2014/main" id="{3C886A67-ECFE-4844-0480-704E34E5A32B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Google Shape;1116;p42">
              <a:extLst>
                <a:ext uri="{FF2B5EF4-FFF2-40B4-BE49-F238E27FC236}">
                  <a16:creationId xmlns:a16="http://schemas.microsoft.com/office/drawing/2014/main" id="{665BB7FF-05FA-F6F0-A015-B5ECA1C4F34E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Google Shape;1117;p42">
              <a:extLst>
                <a:ext uri="{FF2B5EF4-FFF2-40B4-BE49-F238E27FC236}">
                  <a16:creationId xmlns:a16="http://schemas.microsoft.com/office/drawing/2014/main" id="{B3F3116F-5047-3D4F-8ED8-536D08EDC5CD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1118;p42">
              <a:extLst>
                <a:ext uri="{FF2B5EF4-FFF2-40B4-BE49-F238E27FC236}">
                  <a16:creationId xmlns:a16="http://schemas.microsoft.com/office/drawing/2014/main" id="{A09D5C11-3F60-1C70-55BA-83FC2965BA81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Google Shape;1119;p42">
              <a:extLst>
                <a:ext uri="{FF2B5EF4-FFF2-40B4-BE49-F238E27FC236}">
                  <a16:creationId xmlns:a16="http://schemas.microsoft.com/office/drawing/2014/main" id="{D19C25CD-3283-D3E5-EA2E-25047026448B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1120;p42">
              <a:extLst>
                <a:ext uri="{FF2B5EF4-FFF2-40B4-BE49-F238E27FC236}">
                  <a16:creationId xmlns:a16="http://schemas.microsoft.com/office/drawing/2014/main" id="{6035A454-4E7C-B783-6AB5-87000A7CC820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Google Shape;1121;p42">
              <a:extLst>
                <a:ext uri="{FF2B5EF4-FFF2-40B4-BE49-F238E27FC236}">
                  <a16:creationId xmlns:a16="http://schemas.microsoft.com/office/drawing/2014/main" id="{6A6C7B18-C30D-79E2-6258-984F83EEABA1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Google Shape;1122;p42">
              <a:extLst>
                <a:ext uri="{FF2B5EF4-FFF2-40B4-BE49-F238E27FC236}">
                  <a16:creationId xmlns:a16="http://schemas.microsoft.com/office/drawing/2014/main" id="{19A242A0-1A01-8773-293A-BBB943133583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1123;p42">
              <a:extLst>
                <a:ext uri="{FF2B5EF4-FFF2-40B4-BE49-F238E27FC236}">
                  <a16:creationId xmlns:a16="http://schemas.microsoft.com/office/drawing/2014/main" id="{23DD1E23-67C6-308D-D5CF-05A9EF60196F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1124;p42">
              <a:extLst>
                <a:ext uri="{FF2B5EF4-FFF2-40B4-BE49-F238E27FC236}">
                  <a16:creationId xmlns:a16="http://schemas.microsoft.com/office/drawing/2014/main" id="{D3283DD4-2993-B102-D346-22CC16AB378A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1125;p42">
              <a:extLst>
                <a:ext uri="{FF2B5EF4-FFF2-40B4-BE49-F238E27FC236}">
                  <a16:creationId xmlns:a16="http://schemas.microsoft.com/office/drawing/2014/main" id="{B4E8E184-DD57-3839-B684-584DBF659C2E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1126;p42">
              <a:extLst>
                <a:ext uri="{FF2B5EF4-FFF2-40B4-BE49-F238E27FC236}">
                  <a16:creationId xmlns:a16="http://schemas.microsoft.com/office/drawing/2014/main" id="{357F24A0-A704-466F-44A7-38E3F8A14EA0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1127;p42">
              <a:extLst>
                <a:ext uri="{FF2B5EF4-FFF2-40B4-BE49-F238E27FC236}">
                  <a16:creationId xmlns:a16="http://schemas.microsoft.com/office/drawing/2014/main" id="{B07453C3-9552-29C0-BC8C-08677C70602D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1128;p42">
              <a:extLst>
                <a:ext uri="{FF2B5EF4-FFF2-40B4-BE49-F238E27FC236}">
                  <a16:creationId xmlns:a16="http://schemas.microsoft.com/office/drawing/2014/main" id="{D95607F4-AD11-3B84-7B5F-D76D5C183023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1129;p42">
              <a:extLst>
                <a:ext uri="{FF2B5EF4-FFF2-40B4-BE49-F238E27FC236}">
                  <a16:creationId xmlns:a16="http://schemas.microsoft.com/office/drawing/2014/main" id="{B74B6791-23B4-78C0-86AB-D4BF9DCF29EC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1130;p42">
              <a:extLst>
                <a:ext uri="{FF2B5EF4-FFF2-40B4-BE49-F238E27FC236}">
                  <a16:creationId xmlns:a16="http://schemas.microsoft.com/office/drawing/2014/main" id="{9042A670-78CF-31B4-AAD1-E7439F399FD7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1131;p42">
              <a:extLst>
                <a:ext uri="{FF2B5EF4-FFF2-40B4-BE49-F238E27FC236}">
                  <a16:creationId xmlns:a16="http://schemas.microsoft.com/office/drawing/2014/main" id="{67EEFC20-08F8-C09A-A910-0599C4807C26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1132;p42">
              <a:extLst>
                <a:ext uri="{FF2B5EF4-FFF2-40B4-BE49-F238E27FC236}">
                  <a16:creationId xmlns:a16="http://schemas.microsoft.com/office/drawing/2014/main" id="{ACC496F4-9E28-40F5-8D12-8D7489BE1126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1133;p42">
              <a:extLst>
                <a:ext uri="{FF2B5EF4-FFF2-40B4-BE49-F238E27FC236}">
                  <a16:creationId xmlns:a16="http://schemas.microsoft.com/office/drawing/2014/main" id="{65D14D72-1F9D-0CAE-E7CD-26995E3D18A2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1134;p42">
              <a:extLst>
                <a:ext uri="{FF2B5EF4-FFF2-40B4-BE49-F238E27FC236}">
                  <a16:creationId xmlns:a16="http://schemas.microsoft.com/office/drawing/2014/main" id="{31324A53-3DE3-318C-15F2-4FF1A695ACFA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Google Shape;1135;p42">
              <a:extLst>
                <a:ext uri="{FF2B5EF4-FFF2-40B4-BE49-F238E27FC236}">
                  <a16:creationId xmlns:a16="http://schemas.microsoft.com/office/drawing/2014/main" id="{D0895E55-352D-5681-EC83-35434AEA4C5F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Google Shape;1136;p42">
              <a:extLst>
                <a:ext uri="{FF2B5EF4-FFF2-40B4-BE49-F238E27FC236}">
                  <a16:creationId xmlns:a16="http://schemas.microsoft.com/office/drawing/2014/main" id="{17B56AF7-13BD-C237-D769-2AED35DEA99A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1137;p42">
              <a:extLst>
                <a:ext uri="{FF2B5EF4-FFF2-40B4-BE49-F238E27FC236}">
                  <a16:creationId xmlns:a16="http://schemas.microsoft.com/office/drawing/2014/main" id="{FBBA29D5-7C7D-381B-2846-2098DBAF4679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Google Shape;1138;p42">
              <a:extLst>
                <a:ext uri="{FF2B5EF4-FFF2-40B4-BE49-F238E27FC236}">
                  <a16:creationId xmlns:a16="http://schemas.microsoft.com/office/drawing/2014/main" id="{04332102-A3D4-C681-1E65-F6708268FDFF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Google Shape;1139;p42">
              <a:extLst>
                <a:ext uri="{FF2B5EF4-FFF2-40B4-BE49-F238E27FC236}">
                  <a16:creationId xmlns:a16="http://schemas.microsoft.com/office/drawing/2014/main" id="{4032CA07-EF66-E3B6-0FC5-574E31078429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Google Shape;1140;p42">
              <a:extLst>
                <a:ext uri="{FF2B5EF4-FFF2-40B4-BE49-F238E27FC236}">
                  <a16:creationId xmlns:a16="http://schemas.microsoft.com/office/drawing/2014/main" id="{8FF36AC1-1A8B-09F8-F591-1B91BCAE3016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Google Shape;1141;p42">
              <a:extLst>
                <a:ext uri="{FF2B5EF4-FFF2-40B4-BE49-F238E27FC236}">
                  <a16:creationId xmlns:a16="http://schemas.microsoft.com/office/drawing/2014/main" id="{D6CC0C6C-CAD9-C388-DF1E-4E7D3B575C8E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Google Shape;1142;p42">
              <a:extLst>
                <a:ext uri="{FF2B5EF4-FFF2-40B4-BE49-F238E27FC236}">
                  <a16:creationId xmlns:a16="http://schemas.microsoft.com/office/drawing/2014/main" id="{B7086B5E-EDBD-E3D2-DC40-23E2AA0BD36F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Google Shape;1143;p42">
              <a:extLst>
                <a:ext uri="{FF2B5EF4-FFF2-40B4-BE49-F238E27FC236}">
                  <a16:creationId xmlns:a16="http://schemas.microsoft.com/office/drawing/2014/main" id="{7691AB59-2DDC-C3C3-F345-86C842CB3933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1144;p42">
              <a:extLst>
                <a:ext uri="{FF2B5EF4-FFF2-40B4-BE49-F238E27FC236}">
                  <a16:creationId xmlns:a16="http://schemas.microsoft.com/office/drawing/2014/main" id="{2FADDC44-F1E3-859E-0E8A-D19CF53FE9D5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Google Shape;1145;p42">
              <a:extLst>
                <a:ext uri="{FF2B5EF4-FFF2-40B4-BE49-F238E27FC236}">
                  <a16:creationId xmlns:a16="http://schemas.microsoft.com/office/drawing/2014/main" id="{08B23BA3-774D-4104-C3E9-FE923076DCEB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1146;p42">
              <a:extLst>
                <a:ext uri="{FF2B5EF4-FFF2-40B4-BE49-F238E27FC236}">
                  <a16:creationId xmlns:a16="http://schemas.microsoft.com/office/drawing/2014/main" id="{1B914B43-BA45-4FFF-E36F-DE671BAEE2A5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Google Shape;1147;p42">
              <a:extLst>
                <a:ext uri="{FF2B5EF4-FFF2-40B4-BE49-F238E27FC236}">
                  <a16:creationId xmlns:a16="http://schemas.microsoft.com/office/drawing/2014/main" id="{6DF056F1-9215-0827-8F6B-9AFEE3E1DF2B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Google Shape;1148;p42">
              <a:extLst>
                <a:ext uri="{FF2B5EF4-FFF2-40B4-BE49-F238E27FC236}">
                  <a16:creationId xmlns:a16="http://schemas.microsoft.com/office/drawing/2014/main" id="{C1F29823-BFFB-2C6F-CCBE-AE23290922EE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Google Shape;1149;p42">
              <a:extLst>
                <a:ext uri="{FF2B5EF4-FFF2-40B4-BE49-F238E27FC236}">
                  <a16:creationId xmlns:a16="http://schemas.microsoft.com/office/drawing/2014/main" id="{A2D91BB6-3799-B610-7BBF-AA3ADEF4F813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Google Shape;1150;p42">
              <a:extLst>
                <a:ext uri="{FF2B5EF4-FFF2-40B4-BE49-F238E27FC236}">
                  <a16:creationId xmlns:a16="http://schemas.microsoft.com/office/drawing/2014/main" id="{C75198A1-B1AD-5F68-6B2B-DFA67BEABD9B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Google Shape;1151;p42">
              <a:extLst>
                <a:ext uri="{FF2B5EF4-FFF2-40B4-BE49-F238E27FC236}">
                  <a16:creationId xmlns:a16="http://schemas.microsoft.com/office/drawing/2014/main" id="{CB9A6DA2-F641-3C8F-2C03-8F0D141BDFDD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1152;p42">
              <a:extLst>
                <a:ext uri="{FF2B5EF4-FFF2-40B4-BE49-F238E27FC236}">
                  <a16:creationId xmlns:a16="http://schemas.microsoft.com/office/drawing/2014/main" id="{8C53182B-667D-C055-B3BB-950F97E715A9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1153;p42">
              <a:extLst>
                <a:ext uri="{FF2B5EF4-FFF2-40B4-BE49-F238E27FC236}">
                  <a16:creationId xmlns:a16="http://schemas.microsoft.com/office/drawing/2014/main" id="{1CDCC275-667D-55B0-64F9-63238FBFCE81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Google Shape;1154;p42">
              <a:extLst>
                <a:ext uri="{FF2B5EF4-FFF2-40B4-BE49-F238E27FC236}">
                  <a16:creationId xmlns:a16="http://schemas.microsoft.com/office/drawing/2014/main" id="{FF84CDE9-F6D6-245E-F2B5-05DA34A6E460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Google Shape;1155;p42">
              <a:extLst>
                <a:ext uri="{FF2B5EF4-FFF2-40B4-BE49-F238E27FC236}">
                  <a16:creationId xmlns:a16="http://schemas.microsoft.com/office/drawing/2014/main" id="{61C044B2-6D4C-7E5E-1C42-DDC5247ADF4E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Google Shape;1156;p42">
              <a:extLst>
                <a:ext uri="{FF2B5EF4-FFF2-40B4-BE49-F238E27FC236}">
                  <a16:creationId xmlns:a16="http://schemas.microsoft.com/office/drawing/2014/main" id="{4E25B119-FB33-BA41-B783-1CF2723B2ABC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Google Shape;1157;p42">
              <a:extLst>
                <a:ext uri="{FF2B5EF4-FFF2-40B4-BE49-F238E27FC236}">
                  <a16:creationId xmlns:a16="http://schemas.microsoft.com/office/drawing/2014/main" id="{174640E6-529F-D53E-EA86-ADEA5243537D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Google Shape;1158;p42">
              <a:extLst>
                <a:ext uri="{FF2B5EF4-FFF2-40B4-BE49-F238E27FC236}">
                  <a16:creationId xmlns:a16="http://schemas.microsoft.com/office/drawing/2014/main" id="{680AC864-CA30-36EE-8648-5897C713C245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Google Shape;1159;p42">
              <a:extLst>
                <a:ext uri="{FF2B5EF4-FFF2-40B4-BE49-F238E27FC236}">
                  <a16:creationId xmlns:a16="http://schemas.microsoft.com/office/drawing/2014/main" id="{A88F8A99-68DB-025A-80A0-28828D40B55A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1160;p42">
              <a:extLst>
                <a:ext uri="{FF2B5EF4-FFF2-40B4-BE49-F238E27FC236}">
                  <a16:creationId xmlns:a16="http://schemas.microsoft.com/office/drawing/2014/main" id="{8107DF95-FFF3-52D9-134B-64013643DB13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Google Shape;1161;p42">
              <a:extLst>
                <a:ext uri="{FF2B5EF4-FFF2-40B4-BE49-F238E27FC236}">
                  <a16:creationId xmlns:a16="http://schemas.microsoft.com/office/drawing/2014/main" id="{29987EFD-7031-5F63-DEDA-0EC7F085D1DC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Google Shape;1162;p42">
              <a:extLst>
                <a:ext uri="{FF2B5EF4-FFF2-40B4-BE49-F238E27FC236}">
                  <a16:creationId xmlns:a16="http://schemas.microsoft.com/office/drawing/2014/main" id="{C7537AE6-9F68-F651-DABF-EFD97C3C5BF9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Google Shape;1163;p42">
              <a:extLst>
                <a:ext uri="{FF2B5EF4-FFF2-40B4-BE49-F238E27FC236}">
                  <a16:creationId xmlns:a16="http://schemas.microsoft.com/office/drawing/2014/main" id="{C53D37D8-9165-2433-EF34-ED5DEC6BA53A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Google Shape;1164;p42">
              <a:extLst>
                <a:ext uri="{FF2B5EF4-FFF2-40B4-BE49-F238E27FC236}">
                  <a16:creationId xmlns:a16="http://schemas.microsoft.com/office/drawing/2014/main" id="{3F8706BA-0429-53CB-E608-6F598090F3EB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Google Shape;1165;p42">
              <a:extLst>
                <a:ext uri="{FF2B5EF4-FFF2-40B4-BE49-F238E27FC236}">
                  <a16:creationId xmlns:a16="http://schemas.microsoft.com/office/drawing/2014/main" id="{600C97E4-F9FD-F0EB-9079-52FA9E3E8A9C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Google Shape;1166;p42">
              <a:extLst>
                <a:ext uri="{FF2B5EF4-FFF2-40B4-BE49-F238E27FC236}">
                  <a16:creationId xmlns:a16="http://schemas.microsoft.com/office/drawing/2014/main" id="{7B3C4D2F-DE34-8DF5-95EF-CC0BE19C9A36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Google Shape;1167;p42">
              <a:extLst>
                <a:ext uri="{FF2B5EF4-FFF2-40B4-BE49-F238E27FC236}">
                  <a16:creationId xmlns:a16="http://schemas.microsoft.com/office/drawing/2014/main" id="{86E2B8B3-A9AF-609C-1488-77B330238157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Google Shape;1168;p42">
              <a:extLst>
                <a:ext uri="{FF2B5EF4-FFF2-40B4-BE49-F238E27FC236}">
                  <a16:creationId xmlns:a16="http://schemas.microsoft.com/office/drawing/2014/main" id="{803E1F8D-6689-9FF9-6CFA-6BB017E2304B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Google Shape;1169;p42">
              <a:extLst>
                <a:ext uri="{FF2B5EF4-FFF2-40B4-BE49-F238E27FC236}">
                  <a16:creationId xmlns:a16="http://schemas.microsoft.com/office/drawing/2014/main" id="{541CD152-9CF5-B933-11BD-CF8427F26EB4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Google Shape;1170;p42">
              <a:extLst>
                <a:ext uri="{FF2B5EF4-FFF2-40B4-BE49-F238E27FC236}">
                  <a16:creationId xmlns:a16="http://schemas.microsoft.com/office/drawing/2014/main" id="{6315E6D9-AE1B-E5C8-F988-C4D7AEBB5DA7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Google Shape;1171;p42">
              <a:extLst>
                <a:ext uri="{FF2B5EF4-FFF2-40B4-BE49-F238E27FC236}">
                  <a16:creationId xmlns:a16="http://schemas.microsoft.com/office/drawing/2014/main" id="{EA122427-66D3-774A-2825-AA2ADF4425FD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Google Shape;1172;p42">
            <a:extLst>
              <a:ext uri="{FF2B5EF4-FFF2-40B4-BE49-F238E27FC236}">
                <a16:creationId xmlns:a16="http://schemas.microsoft.com/office/drawing/2014/main" id="{77264464-39B4-8564-E569-7342819596A0}"/>
              </a:ext>
            </a:extLst>
          </p:cNvPr>
          <p:cNvGrpSpPr/>
          <p:nvPr/>
        </p:nvGrpSpPr>
        <p:grpSpPr>
          <a:xfrm>
            <a:off x="6846123" y="2880441"/>
            <a:ext cx="439171" cy="489186"/>
            <a:chOff x="2092454" y="2863767"/>
            <a:chExt cx="391558" cy="436150"/>
          </a:xfrm>
        </p:grpSpPr>
        <p:sp>
          <p:nvSpPr>
            <p:cNvPr id="102" name="Google Shape;1173;p42">
              <a:extLst>
                <a:ext uri="{FF2B5EF4-FFF2-40B4-BE49-F238E27FC236}">
                  <a16:creationId xmlns:a16="http://schemas.microsoft.com/office/drawing/2014/main" id="{40EDDBE1-55E4-929B-FA42-882FCCF18D9B}"/>
                </a:ext>
              </a:extLst>
            </p:cNvPr>
            <p:cNvSpPr/>
            <p:nvPr/>
          </p:nvSpPr>
          <p:spPr>
            <a:xfrm>
              <a:off x="2092806" y="2863767"/>
              <a:ext cx="391206" cy="226649"/>
            </a:xfrm>
            <a:custGeom>
              <a:avLst/>
              <a:gdLst/>
              <a:ahLst/>
              <a:cxnLst/>
              <a:rect l="l" t="t" r="r" b="b"/>
              <a:pathLst>
                <a:path w="12229" h="7085" extrusionOk="0">
                  <a:moveTo>
                    <a:pt x="6097" y="1"/>
                  </a:moveTo>
                  <a:lnTo>
                    <a:pt x="1" y="3537"/>
                  </a:lnTo>
                  <a:lnTo>
                    <a:pt x="6133" y="7085"/>
                  </a:lnTo>
                  <a:lnTo>
                    <a:pt x="12229" y="3537"/>
                  </a:lnTo>
                  <a:lnTo>
                    <a:pt x="60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Google Shape;1174;p42">
              <a:extLst>
                <a:ext uri="{FF2B5EF4-FFF2-40B4-BE49-F238E27FC236}">
                  <a16:creationId xmlns:a16="http://schemas.microsoft.com/office/drawing/2014/main" id="{C48B8494-FA53-385F-2920-AEED7DE57226}"/>
                </a:ext>
              </a:extLst>
            </p:cNvPr>
            <p:cNvSpPr/>
            <p:nvPr/>
          </p:nvSpPr>
          <p:spPr>
            <a:xfrm>
              <a:off x="2288583" y="2976883"/>
              <a:ext cx="195427" cy="323035"/>
            </a:xfrm>
            <a:custGeom>
              <a:avLst/>
              <a:gdLst/>
              <a:ahLst/>
              <a:cxnLst/>
              <a:rect l="l" t="t" r="r" b="b"/>
              <a:pathLst>
                <a:path w="6109" h="10098" extrusionOk="0">
                  <a:moveTo>
                    <a:pt x="6109" y="1"/>
                  </a:moveTo>
                  <a:lnTo>
                    <a:pt x="13" y="3549"/>
                  </a:lnTo>
                  <a:lnTo>
                    <a:pt x="1" y="10097"/>
                  </a:lnTo>
                  <a:lnTo>
                    <a:pt x="6097" y="6561"/>
                  </a:lnTo>
                  <a:lnTo>
                    <a:pt x="6109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Google Shape;1175;p42">
              <a:extLst>
                <a:ext uri="{FF2B5EF4-FFF2-40B4-BE49-F238E27FC236}">
                  <a16:creationId xmlns:a16="http://schemas.microsoft.com/office/drawing/2014/main" id="{FAF0D056-5875-1C9B-4CC8-739AD464142F}"/>
                </a:ext>
              </a:extLst>
            </p:cNvPr>
            <p:cNvSpPr/>
            <p:nvPr/>
          </p:nvSpPr>
          <p:spPr>
            <a:xfrm>
              <a:off x="2092454" y="2976883"/>
              <a:ext cx="196547" cy="323035"/>
            </a:xfrm>
            <a:custGeom>
              <a:avLst/>
              <a:gdLst/>
              <a:ahLst/>
              <a:cxnLst/>
              <a:rect l="l" t="t" r="r" b="b"/>
              <a:pathLst>
                <a:path w="6144" h="10098" extrusionOk="0">
                  <a:moveTo>
                    <a:pt x="12" y="1"/>
                  </a:moveTo>
                  <a:lnTo>
                    <a:pt x="0" y="6561"/>
                  </a:lnTo>
                  <a:lnTo>
                    <a:pt x="6132" y="10097"/>
                  </a:lnTo>
                  <a:lnTo>
                    <a:pt x="6144" y="3549"/>
                  </a:ln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oogle Shape;1176;p42">
            <a:extLst>
              <a:ext uri="{FF2B5EF4-FFF2-40B4-BE49-F238E27FC236}">
                <a16:creationId xmlns:a16="http://schemas.microsoft.com/office/drawing/2014/main" id="{24F9366D-F912-BE73-E879-4715AEEE92D6}"/>
              </a:ext>
            </a:extLst>
          </p:cNvPr>
          <p:cNvGrpSpPr/>
          <p:nvPr/>
        </p:nvGrpSpPr>
        <p:grpSpPr>
          <a:xfrm>
            <a:off x="6248504" y="2398132"/>
            <a:ext cx="658013" cy="489171"/>
            <a:chOff x="1144825" y="2818822"/>
            <a:chExt cx="385863" cy="286853"/>
          </a:xfrm>
        </p:grpSpPr>
        <p:sp>
          <p:nvSpPr>
            <p:cNvPr id="106" name="Google Shape;1177;p42">
              <a:extLst>
                <a:ext uri="{FF2B5EF4-FFF2-40B4-BE49-F238E27FC236}">
                  <a16:creationId xmlns:a16="http://schemas.microsoft.com/office/drawing/2014/main" id="{A48E487B-2285-BE40-43CE-FB3C54EAA731}"/>
                </a:ext>
              </a:extLst>
            </p:cNvPr>
            <p:cNvSpPr/>
            <p:nvPr/>
          </p:nvSpPr>
          <p:spPr>
            <a:xfrm>
              <a:off x="1457524" y="2859961"/>
              <a:ext cx="32022" cy="99841"/>
            </a:xfrm>
            <a:custGeom>
              <a:avLst/>
              <a:gdLst/>
              <a:ahLst/>
              <a:cxnLst/>
              <a:rect l="l" t="t" r="r" b="b"/>
              <a:pathLst>
                <a:path w="1001" h="3121" extrusionOk="0">
                  <a:moveTo>
                    <a:pt x="1000" y="1"/>
                  </a:moveTo>
                  <a:lnTo>
                    <a:pt x="12" y="1132"/>
                  </a:lnTo>
                  <a:lnTo>
                    <a:pt x="0" y="3120"/>
                  </a:lnTo>
                  <a:lnTo>
                    <a:pt x="1000" y="1989"/>
                  </a:lnTo>
                  <a:lnTo>
                    <a:pt x="10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Google Shape;1178;p42">
              <a:extLst>
                <a:ext uri="{FF2B5EF4-FFF2-40B4-BE49-F238E27FC236}">
                  <a16:creationId xmlns:a16="http://schemas.microsoft.com/office/drawing/2014/main" id="{E82245FD-04FF-07AB-C95F-20BE17D92CE8}"/>
                </a:ext>
              </a:extLst>
            </p:cNvPr>
            <p:cNvSpPr/>
            <p:nvPr/>
          </p:nvSpPr>
          <p:spPr>
            <a:xfrm>
              <a:off x="1270896" y="2891566"/>
              <a:ext cx="134102" cy="102880"/>
            </a:xfrm>
            <a:custGeom>
              <a:avLst/>
              <a:gdLst/>
              <a:ahLst/>
              <a:cxnLst/>
              <a:rect l="l" t="t" r="r" b="b"/>
              <a:pathLst>
                <a:path w="4192" h="3216" extrusionOk="0">
                  <a:moveTo>
                    <a:pt x="1965" y="1"/>
                  </a:moveTo>
                  <a:cubicBezTo>
                    <a:pt x="1941" y="1"/>
                    <a:pt x="1929" y="1"/>
                    <a:pt x="1905" y="13"/>
                  </a:cubicBezTo>
                  <a:lnTo>
                    <a:pt x="1870" y="13"/>
                  </a:lnTo>
                  <a:cubicBezTo>
                    <a:pt x="1822" y="13"/>
                    <a:pt x="1774" y="13"/>
                    <a:pt x="1727" y="25"/>
                  </a:cubicBezTo>
                  <a:lnTo>
                    <a:pt x="1667" y="25"/>
                  </a:lnTo>
                  <a:cubicBezTo>
                    <a:pt x="1608" y="37"/>
                    <a:pt x="1560" y="37"/>
                    <a:pt x="1512" y="48"/>
                  </a:cubicBezTo>
                  <a:lnTo>
                    <a:pt x="1477" y="48"/>
                  </a:lnTo>
                  <a:cubicBezTo>
                    <a:pt x="1477" y="60"/>
                    <a:pt x="1465" y="60"/>
                    <a:pt x="1465" y="60"/>
                  </a:cubicBezTo>
                  <a:cubicBezTo>
                    <a:pt x="1441" y="60"/>
                    <a:pt x="1417" y="72"/>
                    <a:pt x="1393" y="72"/>
                  </a:cubicBezTo>
                  <a:cubicBezTo>
                    <a:pt x="1358" y="84"/>
                    <a:pt x="1322" y="84"/>
                    <a:pt x="1286" y="96"/>
                  </a:cubicBezTo>
                  <a:cubicBezTo>
                    <a:pt x="1250" y="108"/>
                    <a:pt x="1227" y="108"/>
                    <a:pt x="1203" y="120"/>
                  </a:cubicBezTo>
                  <a:cubicBezTo>
                    <a:pt x="1167" y="132"/>
                    <a:pt x="1131" y="144"/>
                    <a:pt x="1096" y="156"/>
                  </a:cubicBezTo>
                  <a:lnTo>
                    <a:pt x="1072" y="156"/>
                  </a:lnTo>
                  <a:cubicBezTo>
                    <a:pt x="1024" y="168"/>
                    <a:pt x="989" y="191"/>
                    <a:pt x="941" y="203"/>
                  </a:cubicBezTo>
                  <a:lnTo>
                    <a:pt x="929" y="203"/>
                  </a:lnTo>
                  <a:cubicBezTo>
                    <a:pt x="881" y="227"/>
                    <a:pt x="834" y="251"/>
                    <a:pt x="786" y="263"/>
                  </a:cubicBezTo>
                  <a:cubicBezTo>
                    <a:pt x="774" y="275"/>
                    <a:pt x="762" y="275"/>
                    <a:pt x="750" y="287"/>
                  </a:cubicBezTo>
                  <a:cubicBezTo>
                    <a:pt x="703" y="310"/>
                    <a:pt x="655" y="334"/>
                    <a:pt x="608" y="358"/>
                  </a:cubicBezTo>
                  <a:cubicBezTo>
                    <a:pt x="608" y="358"/>
                    <a:pt x="596" y="370"/>
                    <a:pt x="584" y="370"/>
                  </a:cubicBezTo>
                  <a:cubicBezTo>
                    <a:pt x="584" y="382"/>
                    <a:pt x="572" y="382"/>
                    <a:pt x="560" y="382"/>
                  </a:cubicBezTo>
                  <a:cubicBezTo>
                    <a:pt x="548" y="394"/>
                    <a:pt x="536" y="406"/>
                    <a:pt x="524" y="406"/>
                  </a:cubicBezTo>
                  <a:cubicBezTo>
                    <a:pt x="512" y="418"/>
                    <a:pt x="500" y="429"/>
                    <a:pt x="488" y="429"/>
                  </a:cubicBezTo>
                  <a:cubicBezTo>
                    <a:pt x="477" y="441"/>
                    <a:pt x="465" y="453"/>
                    <a:pt x="453" y="453"/>
                  </a:cubicBezTo>
                  <a:cubicBezTo>
                    <a:pt x="441" y="465"/>
                    <a:pt x="441" y="477"/>
                    <a:pt x="429" y="477"/>
                  </a:cubicBezTo>
                  <a:cubicBezTo>
                    <a:pt x="417" y="489"/>
                    <a:pt x="405" y="501"/>
                    <a:pt x="393" y="513"/>
                  </a:cubicBezTo>
                  <a:cubicBezTo>
                    <a:pt x="381" y="513"/>
                    <a:pt x="369" y="525"/>
                    <a:pt x="369" y="537"/>
                  </a:cubicBezTo>
                  <a:cubicBezTo>
                    <a:pt x="357" y="537"/>
                    <a:pt x="346" y="549"/>
                    <a:pt x="334" y="560"/>
                  </a:cubicBezTo>
                  <a:cubicBezTo>
                    <a:pt x="334" y="560"/>
                    <a:pt x="322" y="560"/>
                    <a:pt x="322" y="572"/>
                  </a:cubicBezTo>
                  <a:lnTo>
                    <a:pt x="310" y="584"/>
                  </a:lnTo>
                  <a:cubicBezTo>
                    <a:pt x="298" y="596"/>
                    <a:pt x="274" y="608"/>
                    <a:pt x="262" y="632"/>
                  </a:cubicBezTo>
                  <a:cubicBezTo>
                    <a:pt x="262" y="632"/>
                    <a:pt x="250" y="632"/>
                    <a:pt x="250" y="644"/>
                  </a:cubicBezTo>
                  <a:cubicBezTo>
                    <a:pt x="227" y="668"/>
                    <a:pt x="215" y="680"/>
                    <a:pt x="191" y="703"/>
                  </a:cubicBezTo>
                  <a:cubicBezTo>
                    <a:pt x="191" y="703"/>
                    <a:pt x="191" y="703"/>
                    <a:pt x="191" y="715"/>
                  </a:cubicBezTo>
                  <a:cubicBezTo>
                    <a:pt x="191" y="715"/>
                    <a:pt x="179" y="715"/>
                    <a:pt x="179" y="727"/>
                  </a:cubicBezTo>
                  <a:cubicBezTo>
                    <a:pt x="167" y="739"/>
                    <a:pt x="167" y="751"/>
                    <a:pt x="155" y="763"/>
                  </a:cubicBezTo>
                  <a:cubicBezTo>
                    <a:pt x="143" y="775"/>
                    <a:pt x="143" y="775"/>
                    <a:pt x="143" y="787"/>
                  </a:cubicBezTo>
                  <a:cubicBezTo>
                    <a:pt x="131" y="799"/>
                    <a:pt x="119" y="810"/>
                    <a:pt x="119" y="822"/>
                  </a:cubicBezTo>
                  <a:cubicBezTo>
                    <a:pt x="119" y="822"/>
                    <a:pt x="107" y="834"/>
                    <a:pt x="107" y="834"/>
                  </a:cubicBezTo>
                  <a:cubicBezTo>
                    <a:pt x="107" y="834"/>
                    <a:pt x="107" y="846"/>
                    <a:pt x="107" y="846"/>
                  </a:cubicBezTo>
                  <a:cubicBezTo>
                    <a:pt x="96" y="858"/>
                    <a:pt x="96" y="870"/>
                    <a:pt x="84" y="882"/>
                  </a:cubicBezTo>
                  <a:cubicBezTo>
                    <a:pt x="84" y="894"/>
                    <a:pt x="72" y="894"/>
                    <a:pt x="72" y="906"/>
                  </a:cubicBezTo>
                  <a:lnTo>
                    <a:pt x="60" y="941"/>
                  </a:lnTo>
                  <a:cubicBezTo>
                    <a:pt x="60" y="941"/>
                    <a:pt x="60" y="953"/>
                    <a:pt x="48" y="953"/>
                  </a:cubicBezTo>
                  <a:lnTo>
                    <a:pt x="48" y="965"/>
                  </a:lnTo>
                  <a:cubicBezTo>
                    <a:pt x="48" y="977"/>
                    <a:pt x="36" y="989"/>
                    <a:pt x="36" y="1001"/>
                  </a:cubicBezTo>
                  <a:cubicBezTo>
                    <a:pt x="36" y="1001"/>
                    <a:pt x="36" y="1013"/>
                    <a:pt x="36" y="1025"/>
                  </a:cubicBezTo>
                  <a:cubicBezTo>
                    <a:pt x="24" y="1037"/>
                    <a:pt x="24" y="1049"/>
                    <a:pt x="24" y="1061"/>
                  </a:cubicBezTo>
                  <a:cubicBezTo>
                    <a:pt x="24" y="1061"/>
                    <a:pt x="24" y="1072"/>
                    <a:pt x="24" y="1072"/>
                  </a:cubicBezTo>
                  <a:cubicBezTo>
                    <a:pt x="24" y="1072"/>
                    <a:pt x="12" y="1084"/>
                    <a:pt x="12" y="1084"/>
                  </a:cubicBezTo>
                  <a:lnTo>
                    <a:pt x="12" y="1120"/>
                  </a:lnTo>
                  <a:cubicBezTo>
                    <a:pt x="12" y="1120"/>
                    <a:pt x="12" y="1132"/>
                    <a:pt x="12" y="1144"/>
                  </a:cubicBezTo>
                  <a:cubicBezTo>
                    <a:pt x="12" y="1156"/>
                    <a:pt x="12" y="1168"/>
                    <a:pt x="12" y="1180"/>
                  </a:cubicBezTo>
                  <a:cubicBezTo>
                    <a:pt x="12" y="1180"/>
                    <a:pt x="0" y="1191"/>
                    <a:pt x="0" y="1191"/>
                  </a:cubicBezTo>
                  <a:lnTo>
                    <a:pt x="0" y="1215"/>
                  </a:lnTo>
                  <a:lnTo>
                    <a:pt x="0" y="3073"/>
                  </a:lnTo>
                  <a:cubicBezTo>
                    <a:pt x="12" y="3061"/>
                    <a:pt x="12" y="3049"/>
                    <a:pt x="12" y="3049"/>
                  </a:cubicBezTo>
                  <a:cubicBezTo>
                    <a:pt x="12" y="3037"/>
                    <a:pt x="12" y="3025"/>
                    <a:pt x="24" y="3013"/>
                  </a:cubicBezTo>
                  <a:cubicBezTo>
                    <a:pt x="24" y="3001"/>
                    <a:pt x="24" y="3001"/>
                    <a:pt x="24" y="2989"/>
                  </a:cubicBezTo>
                  <a:cubicBezTo>
                    <a:pt x="24" y="2977"/>
                    <a:pt x="36" y="2966"/>
                    <a:pt x="36" y="2954"/>
                  </a:cubicBezTo>
                  <a:cubicBezTo>
                    <a:pt x="36" y="2942"/>
                    <a:pt x="48" y="2942"/>
                    <a:pt x="48" y="2930"/>
                  </a:cubicBezTo>
                  <a:lnTo>
                    <a:pt x="60" y="2894"/>
                  </a:lnTo>
                  <a:cubicBezTo>
                    <a:pt x="60" y="2894"/>
                    <a:pt x="72" y="2882"/>
                    <a:pt x="72" y="2870"/>
                  </a:cubicBezTo>
                  <a:cubicBezTo>
                    <a:pt x="72" y="2858"/>
                    <a:pt x="84" y="2846"/>
                    <a:pt x="84" y="2835"/>
                  </a:cubicBezTo>
                  <a:cubicBezTo>
                    <a:pt x="96" y="2835"/>
                    <a:pt x="96" y="2823"/>
                    <a:pt x="107" y="2811"/>
                  </a:cubicBezTo>
                  <a:cubicBezTo>
                    <a:pt x="107" y="2799"/>
                    <a:pt x="119" y="2787"/>
                    <a:pt x="119" y="2775"/>
                  </a:cubicBezTo>
                  <a:cubicBezTo>
                    <a:pt x="131" y="2775"/>
                    <a:pt x="131" y="2763"/>
                    <a:pt x="143" y="2751"/>
                  </a:cubicBezTo>
                  <a:cubicBezTo>
                    <a:pt x="143" y="2739"/>
                    <a:pt x="155" y="2727"/>
                    <a:pt x="167" y="2715"/>
                  </a:cubicBezTo>
                  <a:lnTo>
                    <a:pt x="179" y="2692"/>
                  </a:lnTo>
                  <a:cubicBezTo>
                    <a:pt x="203" y="2680"/>
                    <a:pt x="215" y="2656"/>
                    <a:pt x="238" y="2632"/>
                  </a:cubicBezTo>
                  <a:cubicBezTo>
                    <a:pt x="238" y="2632"/>
                    <a:pt x="250" y="2620"/>
                    <a:pt x="250" y="2620"/>
                  </a:cubicBezTo>
                  <a:cubicBezTo>
                    <a:pt x="262" y="2596"/>
                    <a:pt x="286" y="2585"/>
                    <a:pt x="298" y="2573"/>
                  </a:cubicBezTo>
                  <a:cubicBezTo>
                    <a:pt x="310" y="2561"/>
                    <a:pt x="310" y="2549"/>
                    <a:pt x="322" y="2549"/>
                  </a:cubicBezTo>
                  <a:cubicBezTo>
                    <a:pt x="334" y="2537"/>
                    <a:pt x="346" y="2525"/>
                    <a:pt x="357" y="2525"/>
                  </a:cubicBezTo>
                  <a:cubicBezTo>
                    <a:pt x="357" y="2513"/>
                    <a:pt x="369" y="2501"/>
                    <a:pt x="381" y="2501"/>
                  </a:cubicBezTo>
                  <a:cubicBezTo>
                    <a:pt x="393" y="2489"/>
                    <a:pt x="405" y="2477"/>
                    <a:pt x="417" y="2477"/>
                  </a:cubicBezTo>
                  <a:cubicBezTo>
                    <a:pt x="429" y="2465"/>
                    <a:pt x="441" y="2454"/>
                    <a:pt x="441" y="2454"/>
                  </a:cubicBezTo>
                  <a:cubicBezTo>
                    <a:pt x="453" y="2442"/>
                    <a:pt x="465" y="2430"/>
                    <a:pt x="477" y="2430"/>
                  </a:cubicBezTo>
                  <a:cubicBezTo>
                    <a:pt x="488" y="2418"/>
                    <a:pt x="500" y="2406"/>
                    <a:pt x="512" y="2406"/>
                  </a:cubicBezTo>
                  <a:cubicBezTo>
                    <a:pt x="524" y="2394"/>
                    <a:pt x="536" y="2382"/>
                    <a:pt x="560" y="2382"/>
                  </a:cubicBezTo>
                  <a:cubicBezTo>
                    <a:pt x="572" y="2370"/>
                    <a:pt x="584" y="2358"/>
                    <a:pt x="608" y="2346"/>
                  </a:cubicBezTo>
                  <a:cubicBezTo>
                    <a:pt x="655" y="2323"/>
                    <a:pt x="691" y="2299"/>
                    <a:pt x="750" y="2275"/>
                  </a:cubicBezTo>
                  <a:cubicBezTo>
                    <a:pt x="762" y="2263"/>
                    <a:pt x="774" y="2263"/>
                    <a:pt x="786" y="2251"/>
                  </a:cubicBezTo>
                  <a:cubicBezTo>
                    <a:pt x="822" y="2239"/>
                    <a:pt x="869" y="2215"/>
                    <a:pt x="917" y="2204"/>
                  </a:cubicBezTo>
                  <a:cubicBezTo>
                    <a:pt x="929" y="2192"/>
                    <a:pt x="929" y="2192"/>
                    <a:pt x="941" y="2192"/>
                  </a:cubicBezTo>
                  <a:cubicBezTo>
                    <a:pt x="989" y="2168"/>
                    <a:pt x="1036" y="2156"/>
                    <a:pt x="1084" y="2144"/>
                  </a:cubicBezTo>
                  <a:lnTo>
                    <a:pt x="1191" y="2108"/>
                  </a:lnTo>
                  <a:cubicBezTo>
                    <a:pt x="1215" y="2096"/>
                    <a:pt x="1250" y="2096"/>
                    <a:pt x="1274" y="2084"/>
                  </a:cubicBezTo>
                  <a:cubicBezTo>
                    <a:pt x="1310" y="2073"/>
                    <a:pt x="1358" y="2073"/>
                    <a:pt x="1393" y="2061"/>
                  </a:cubicBezTo>
                  <a:lnTo>
                    <a:pt x="1477" y="2049"/>
                  </a:lnTo>
                  <a:cubicBezTo>
                    <a:pt x="1489" y="2037"/>
                    <a:pt x="1500" y="2037"/>
                    <a:pt x="1512" y="2037"/>
                  </a:cubicBezTo>
                  <a:cubicBezTo>
                    <a:pt x="1560" y="2025"/>
                    <a:pt x="1608" y="2025"/>
                    <a:pt x="1655" y="2013"/>
                  </a:cubicBezTo>
                  <a:lnTo>
                    <a:pt x="1703" y="2013"/>
                  </a:lnTo>
                  <a:cubicBezTo>
                    <a:pt x="1751" y="2001"/>
                    <a:pt x="1810" y="2001"/>
                    <a:pt x="1870" y="2001"/>
                  </a:cubicBezTo>
                  <a:lnTo>
                    <a:pt x="1905" y="2001"/>
                  </a:lnTo>
                  <a:cubicBezTo>
                    <a:pt x="1941" y="1989"/>
                    <a:pt x="1977" y="1989"/>
                    <a:pt x="2012" y="1989"/>
                  </a:cubicBezTo>
                  <a:lnTo>
                    <a:pt x="2132" y="1989"/>
                  </a:lnTo>
                  <a:cubicBezTo>
                    <a:pt x="2155" y="1989"/>
                    <a:pt x="2191" y="1989"/>
                    <a:pt x="2227" y="2001"/>
                  </a:cubicBezTo>
                  <a:lnTo>
                    <a:pt x="2334" y="2001"/>
                  </a:lnTo>
                  <a:cubicBezTo>
                    <a:pt x="2358" y="2001"/>
                    <a:pt x="2393" y="2001"/>
                    <a:pt x="2429" y="2013"/>
                  </a:cubicBezTo>
                  <a:cubicBezTo>
                    <a:pt x="2465" y="2013"/>
                    <a:pt x="2501" y="2013"/>
                    <a:pt x="2536" y="2025"/>
                  </a:cubicBezTo>
                  <a:lnTo>
                    <a:pt x="2620" y="2037"/>
                  </a:lnTo>
                  <a:cubicBezTo>
                    <a:pt x="2667" y="2037"/>
                    <a:pt x="2703" y="2049"/>
                    <a:pt x="2739" y="2049"/>
                  </a:cubicBezTo>
                  <a:cubicBezTo>
                    <a:pt x="2763" y="2061"/>
                    <a:pt x="2798" y="2061"/>
                    <a:pt x="2822" y="2073"/>
                  </a:cubicBezTo>
                  <a:cubicBezTo>
                    <a:pt x="2870" y="2084"/>
                    <a:pt x="2905" y="2096"/>
                    <a:pt x="2953" y="2108"/>
                  </a:cubicBezTo>
                  <a:cubicBezTo>
                    <a:pt x="2977" y="2108"/>
                    <a:pt x="3013" y="2120"/>
                    <a:pt x="3036" y="2120"/>
                  </a:cubicBezTo>
                  <a:lnTo>
                    <a:pt x="3084" y="2144"/>
                  </a:lnTo>
                  <a:cubicBezTo>
                    <a:pt x="3120" y="2156"/>
                    <a:pt x="3167" y="2168"/>
                    <a:pt x="3203" y="2180"/>
                  </a:cubicBezTo>
                  <a:cubicBezTo>
                    <a:pt x="3215" y="2192"/>
                    <a:pt x="3227" y="2192"/>
                    <a:pt x="3239" y="2192"/>
                  </a:cubicBezTo>
                  <a:cubicBezTo>
                    <a:pt x="3286" y="2215"/>
                    <a:pt x="3322" y="2227"/>
                    <a:pt x="3358" y="2239"/>
                  </a:cubicBezTo>
                  <a:cubicBezTo>
                    <a:pt x="3370" y="2251"/>
                    <a:pt x="3394" y="2263"/>
                    <a:pt x="3405" y="2263"/>
                  </a:cubicBezTo>
                  <a:cubicBezTo>
                    <a:pt x="3465" y="2287"/>
                    <a:pt x="3513" y="2323"/>
                    <a:pt x="3560" y="2346"/>
                  </a:cubicBezTo>
                  <a:cubicBezTo>
                    <a:pt x="3977" y="2585"/>
                    <a:pt x="4179" y="2894"/>
                    <a:pt x="4179" y="3216"/>
                  </a:cubicBezTo>
                  <a:lnTo>
                    <a:pt x="4191" y="1227"/>
                  </a:lnTo>
                  <a:cubicBezTo>
                    <a:pt x="4191" y="906"/>
                    <a:pt x="3977" y="596"/>
                    <a:pt x="3572" y="358"/>
                  </a:cubicBezTo>
                  <a:cubicBezTo>
                    <a:pt x="3525" y="334"/>
                    <a:pt x="3465" y="310"/>
                    <a:pt x="3417" y="275"/>
                  </a:cubicBezTo>
                  <a:cubicBezTo>
                    <a:pt x="3394" y="275"/>
                    <a:pt x="3382" y="263"/>
                    <a:pt x="3358" y="251"/>
                  </a:cubicBezTo>
                  <a:cubicBezTo>
                    <a:pt x="3334" y="239"/>
                    <a:pt x="3298" y="227"/>
                    <a:pt x="3263" y="215"/>
                  </a:cubicBezTo>
                  <a:cubicBezTo>
                    <a:pt x="3263" y="215"/>
                    <a:pt x="3251" y="215"/>
                    <a:pt x="3251" y="203"/>
                  </a:cubicBezTo>
                  <a:cubicBezTo>
                    <a:pt x="3239" y="203"/>
                    <a:pt x="3227" y="203"/>
                    <a:pt x="3215" y="191"/>
                  </a:cubicBezTo>
                  <a:cubicBezTo>
                    <a:pt x="3167" y="179"/>
                    <a:pt x="3132" y="168"/>
                    <a:pt x="3084" y="156"/>
                  </a:cubicBezTo>
                  <a:lnTo>
                    <a:pt x="3048" y="144"/>
                  </a:lnTo>
                  <a:cubicBezTo>
                    <a:pt x="3036" y="132"/>
                    <a:pt x="3024" y="132"/>
                    <a:pt x="3013" y="132"/>
                  </a:cubicBezTo>
                  <a:lnTo>
                    <a:pt x="2965" y="120"/>
                  </a:lnTo>
                  <a:cubicBezTo>
                    <a:pt x="2917" y="108"/>
                    <a:pt x="2870" y="96"/>
                    <a:pt x="2834" y="84"/>
                  </a:cubicBezTo>
                  <a:cubicBezTo>
                    <a:pt x="2822" y="84"/>
                    <a:pt x="2810" y="84"/>
                    <a:pt x="2798" y="72"/>
                  </a:cubicBezTo>
                  <a:lnTo>
                    <a:pt x="2739" y="72"/>
                  </a:lnTo>
                  <a:cubicBezTo>
                    <a:pt x="2703" y="60"/>
                    <a:pt x="2667" y="48"/>
                    <a:pt x="2632" y="48"/>
                  </a:cubicBezTo>
                  <a:cubicBezTo>
                    <a:pt x="2620" y="48"/>
                    <a:pt x="2596" y="37"/>
                    <a:pt x="2584" y="37"/>
                  </a:cubicBezTo>
                  <a:lnTo>
                    <a:pt x="2536" y="37"/>
                  </a:lnTo>
                  <a:cubicBezTo>
                    <a:pt x="2501" y="25"/>
                    <a:pt x="2465" y="25"/>
                    <a:pt x="2429" y="25"/>
                  </a:cubicBezTo>
                  <a:cubicBezTo>
                    <a:pt x="2417" y="25"/>
                    <a:pt x="2405" y="13"/>
                    <a:pt x="2382" y="13"/>
                  </a:cubicBezTo>
                  <a:lnTo>
                    <a:pt x="2227" y="13"/>
                  </a:lnTo>
                  <a:cubicBezTo>
                    <a:pt x="2215" y="13"/>
                    <a:pt x="2191" y="1"/>
                    <a:pt x="217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Google Shape;1179;p42">
              <a:extLst>
                <a:ext uri="{FF2B5EF4-FFF2-40B4-BE49-F238E27FC236}">
                  <a16:creationId xmlns:a16="http://schemas.microsoft.com/office/drawing/2014/main" id="{8E60B8C6-A252-1805-E067-EFA5ADEA7B80}"/>
                </a:ext>
              </a:extLst>
            </p:cNvPr>
            <p:cNvSpPr/>
            <p:nvPr/>
          </p:nvSpPr>
          <p:spPr>
            <a:xfrm>
              <a:off x="1144825" y="2913287"/>
              <a:ext cx="385863" cy="192388"/>
            </a:xfrm>
            <a:custGeom>
              <a:avLst/>
              <a:gdLst/>
              <a:ahLst/>
              <a:cxnLst/>
              <a:rect l="l" t="t" r="r" b="b"/>
              <a:pathLst>
                <a:path w="12062" h="6014" extrusionOk="0">
                  <a:moveTo>
                    <a:pt x="12" y="1"/>
                  </a:moveTo>
                  <a:lnTo>
                    <a:pt x="0" y="1989"/>
                  </a:lnTo>
                  <a:lnTo>
                    <a:pt x="1846" y="2679"/>
                  </a:lnTo>
                  <a:cubicBezTo>
                    <a:pt x="1870" y="2834"/>
                    <a:pt x="1905" y="2989"/>
                    <a:pt x="1977" y="3144"/>
                  </a:cubicBezTo>
                  <a:lnTo>
                    <a:pt x="1286" y="2739"/>
                  </a:lnTo>
                  <a:lnTo>
                    <a:pt x="1286" y="4727"/>
                  </a:lnTo>
                  <a:lnTo>
                    <a:pt x="2239" y="5275"/>
                  </a:lnTo>
                  <a:lnTo>
                    <a:pt x="4191" y="4703"/>
                  </a:lnTo>
                  <a:lnTo>
                    <a:pt x="4203" y="4703"/>
                  </a:lnTo>
                  <a:cubicBezTo>
                    <a:pt x="4263" y="4715"/>
                    <a:pt x="4334" y="4739"/>
                    <a:pt x="4394" y="4751"/>
                  </a:cubicBezTo>
                  <a:cubicBezTo>
                    <a:pt x="4418" y="4763"/>
                    <a:pt x="4441" y="4763"/>
                    <a:pt x="4465" y="4775"/>
                  </a:cubicBezTo>
                  <a:cubicBezTo>
                    <a:pt x="4513" y="4787"/>
                    <a:pt x="4560" y="4787"/>
                    <a:pt x="4608" y="4799"/>
                  </a:cubicBezTo>
                  <a:cubicBezTo>
                    <a:pt x="4608" y="4799"/>
                    <a:pt x="4620" y="4811"/>
                    <a:pt x="4632" y="4811"/>
                  </a:cubicBezTo>
                  <a:cubicBezTo>
                    <a:pt x="4656" y="4811"/>
                    <a:pt x="4668" y="4811"/>
                    <a:pt x="4691" y="4823"/>
                  </a:cubicBezTo>
                  <a:cubicBezTo>
                    <a:pt x="4727" y="4823"/>
                    <a:pt x="4763" y="4834"/>
                    <a:pt x="4799" y="4846"/>
                  </a:cubicBezTo>
                  <a:cubicBezTo>
                    <a:pt x="4834" y="4846"/>
                    <a:pt x="4858" y="4846"/>
                    <a:pt x="4894" y="4858"/>
                  </a:cubicBezTo>
                  <a:cubicBezTo>
                    <a:pt x="4930" y="4858"/>
                    <a:pt x="4965" y="4870"/>
                    <a:pt x="5001" y="4870"/>
                  </a:cubicBezTo>
                  <a:cubicBezTo>
                    <a:pt x="5013" y="4882"/>
                    <a:pt x="5025" y="4882"/>
                    <a:pt x="5037" y="4882"/>
                  </a:cubicBezTo>
                  <a:cubicBezTo>
                    <a:pt x="5060" y="4882"/>
                    <a:pt x="5084" y="4882"/>
                    <a:pt x="5096" y="4894"/>
                  </a:cubicBezTo>
                  <a:lnTo>
                    <a:pt x="5203" y="4906"/>
                  </a:lnTo>
                  <a:cubicBezTo>
                    <a:pt x="5239" y="4906"/>
                    <a:pt x="5263" y="4906"/>
                    <a:pt x="5299" y="4918"/>
                  </a:cubicBezTo>
                  <a:lnTo>
                    <a:pt x="5406" y="4918"/>
                  </a:lnTo>
                  <a:cubicBezTo>
                    <a:pt x="5418" y="4930"/>
                    <a:pt x="5430" y="4930"/>
                    <a:pt x="5441" y="4930"/>
                  </a:cubicBezTo>
                  <a:lnTo>
                    <a:pt x="5477" y="4930"/>
                  </a:lnTo>
                  <a:cubicBezTo>
                    <a:pt x="5572" y="4942"/>
                    <a:pt x="5668" y="4942"/>
                    <a:pt x="5763" y="4942"/>
                  </a:cubicBezTo>
                  <a:lnTo>
                    <a:pt x="6965" y="6013"/>
                  </a:lnTo>
                  <a:lnTo>
                    <a:pt x="8263" y="5811"/>
                  </a:lnTo>
                  <a:lnTo>
                    <a:pt x="8370" y="4537"/>
                  </a:lnTo>
                  <a:cubicBezTo>
                    <a:pt x="8597" y="4453"/>
                    <a:pt x="8799" y="4358"/>
                    <a:pt x="9001" y="4239"/>
                  </a:cubicBezTo>
                  <a:cubicBezTo>
                    <a:pt x="9013" y="4227"/>
                    <a:pt x="9037" y="4215"/>
                    <a:pt x="9061" y="4203"/>
                  </a:cubicBezTo>
                  <a:cubicBezTo>
                    <a:pt x="9073" y="4192"/>
                    <a:pt x="9085" y="4180"/>
                    <a:pt x="9109" y="4180"/>
                  </a:cubicBezTo>
                  <a:cubicBezTo>
                    <a:pt x="9121" y="4168"/>
                    <a:pt x="9144" y="4156"/>
                    <a:pt x="9156" y="4144"/>
                  </a:cubicBezTo>
                  <a:cubicBezTo>
                    <a:pt x="9192" y="4120"/>
                    <a:pt x="9216" y="4108"/>
                    <a:pt x="9240" y="4084"/>
                  </a:cubicBezTo>
                  <a:cubicBezTo>
                    <a:pt x="9251" y="4072"/>
                    <a:pt x="9275" y="4061"/>
                    <a:pt x="9287" y="4049"/>
                  </a:cubicBezTo>
                  <a:cubicBezTo>
                    <a:pt x="9311" y="4037"/>
                    <a:pt x="9335" y="4013"/>
                    <a:pt x="9371" y="3989"/>
                  </a:cubicBezTo>
                  <a:cubicBezTo>
                    <a:pt x="9382" y="3989"/>
                    <a:pt x="9394" y="3977"/>
                    <a:pt x="9406" y="3965"/>
                  </a:cubicBezTo>
                  <a:cubicBezTo>
                    <a:pt x="9442" y="3930"/>
                    <a:pt x="9478" y="3906"/>
                    <a:pt x="9513" y="3870"/>
                  </a:cubicBezTo>
                  <a:lnTo>
                    <a:pt x="11704" y="3811"/>
                  </a:lnTo>
                  <a:lnTo>
                    <a:pt x="12049" y="3060"/>
                  </a:lnTo>
                  <a:lnTo>
                    <a:pt x="12061" y="1072"/>
                  </a:lnTo>
                  <a:lnTo>
                    <a:pt x="12061" y="1072"/>
                  </a:lnTo>
                  <a:lnTo>
                    <a:pt x="11716" y="1822"/>
                  </a:lnTo>
                  <a:lnTo>
                    <a:pt x="9525" y="1894"/>
                  </a:lnTo>
                  <a:cubicBezTo>
                    <a:pt x="9490" y="1917"/>
                    <a:pt x="9454" y="1953"/>
                    <a:pt x="9418" y="1977"/>
                  </a:cubicBezTo>
                  <a:cubicBezTo>
                    <a:pt x="9406" y="1989"/>
                    <a:pt x="9382" y="2001"/>
                    <a:pt x="9371" y="2013"/>
                  </a:cubicBezTo>
                  <a:cubicBezTo>
                    <a:pt x="9347" y="2025"/>
                    <a:pt x="9323" y="2048"/>
                    <a:pt x="9299" y="2072"/>
                  </a:cubicBezTo>
                  <a:cubicBezTo>
                    <a:pt x="9275" y="2084"/>
                    <a:pt x="9263" y="2084"/>
                    <a:pt x="9240" y="2096"/>
                  </a:cubicBezTo>
                  <a:cubicBezTo>
                    <a:pt x="9216" y="2120"/>
                    <a:pt x="9192" y="2132"/>
                    <a:pt x="9168" y="2156"/>
                  </a:cubicBezTo>
                  <a:cubicBezTo>
                    <a:pt x="9144" y="2167"/>
                    <a:pt x="9132" y="2179"/>
                    <a:pt x="9109" y="2191"/>
                  </a:cubicBezTo>
                  <a:cubicBezTo>
                    <a:pt x="9073" y="2215"/>
                    <a:pt x="9037" y="2227"/>
                    <a:pt x="9001" y="2251"/>
                  </a:cubicBezTo>
                  <a:cubicBezTo>
                    <a:pt x="8906" y="2310"/>
                    <a:pt x="8811" y="2358"/>
                    <a:pt x="8704" y="2417"/>
                  </a:cubicBezTo>
                  <a:cubicBezTo>
                    <a:pt x="8597" y="2465"/>
                    <a:pt x="8489" y="2513"/>
                    <a:pt x="8370" y="2548"/>
                  </a:cubicBezTo>
                  <a:lnTo>
                    <a:pt x="8263" y="3822"/>
                  </a:lnTo>
                  <a:lnTo>
                    <a:pt x="6965" y="4025"/>
                  </a:lnTo>
                  <a:lnTo>
                    <a:pt x="5763" y="2953"/>
                  </a:lnTo>
                  <a:cubicBezTo>
                    <a:pt x="5680" y="2953"/>
                    <a:pt x="5584" y="2953"/>
                    <a:pt x="5489" y="2941"/>
                  </a:cubicBezTo>
                  <a:lnTo>
                    <a:pt x="5406" y="2941"/>
                  </a:lnTo>
                  <a:cubicBezTo>
                    <a:pt x="5370" y="2929"/>
                    <a:pt x="5346" y="2929"/>
                    <a:pt x="5311" y="2929"/>
                  </a:cubicBezTo>
                  <a:cubicBezTo>
                    <a:pt x="5275" y="2918"/>
                    <a:pt x="5239" y="2918"/>
                    <a:pt x="5203" y="2918"/>
                  </a:cubicBezTo>
                  <a:lnTo>
                    <a:pt x="5108" y="2906"/>
                  </a:lnTo>
                  <a:cubicBezTo>
                    <a:pt x="5072" y="2894"/>
                    <a:pt x="5037" y="2894"/>
                    <a:pt x="5013" y="2894"/>
                  </a:cubicBezTo>
                  <a:cubicBezTo>
                    <a:pt x="4977" y="2882"/>
                    <a:pt x="4941" y="2882"/>
                    <a:pt x="4894" y="2870"/>
                  </a:cubicBezTo>
                  <a:cubicBezTo>
                    <a:pt x="4870" y="2870"/>
                    <a:pt x="4834" y="2858"/>
                    <a:pt x="4810" y="2858"/>
                  </a:cubicBezTo>
                  <a:cubicBezTo>
                    <a:pt x="4775" y="2846"/>
                    <a:pt x="4739" y="2846"/>
                    <a:pt x="4703" y="2834"/>
                  </a:cubicBezTo>
                  <a:lnTo>
                    <a:pt x="4608" y="2810"/>
                  </a:lnTo>
                  <a:cubicBezTo>
                    <a:pt x="4560" y="2810"/>
                    <a:pt x="4513" y="2798"/>
                    <a:pt x="4465" y="2787"/>
                  </a:cubicBezTo>
                  <a:cubicBezTo>
                    <a:pt x="4441" y="2775"/>
                    <a:pt x="4418" y="2775"/>
                    <a:pt x="4406" y="2763"/>
                  </a:cubicBezTo>
                  <a:cubicBezTo>
                    <a:pt x="4334" y="2751"/>
                    <a:pt x="4275" y="2739"/>
                    <a:pt x="4203" y="2715"/>
                  </a:cubicBezTo>
                  <a:lnTo>
                    <a:pt x="4191" y="2715"/>
                  </a:lnTo>
                  <a:lnTo>
                    <a:pt x="2274" y="3287"/>
                  </a:lnTo>
                  <a:lnTo>
                    <a:pt x="2274" y="1608"/>
                  </a:lnTo>
                  <a:cubicBezTo>
                    <a:pt x="2036" y="1322"/>
                    <a:pt x="1893" y="1013"/>
                    <a:pt x="1858" y="703"/>
                  </a:cubicBezTo>
                  <a:lnTo>
                    <a:pt x="12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Google Shape;1180;p42">
              <a:extLst>
                <a:ext uri="{FF2B5EF4-FFF2-40B4-BE49-F238E27FC236}">
                  <a16:creationId xmlns:a16="http://schemas.microsoft.com/office/drawing/2014/main" id="{9B570648-0984-F5CB-BB98-4B7DB904E224}"/>
                </a:ext>
              </a:extLst>
            </p:cNvPr>
            <p:cNvSpPr/>
            <p:nvPr/>
          </p:nvSpPr>
          <p:spPr>
            <a:xfrm>
              <a:off x="1145209" y="2818822"/>
              <a:ext cx="385480" cy="223226"/>
            </a:xfrm>
            <a:custGeom>
              <a:avLst/>
              <a:gdLst/>
              <a:ahLst/>
              <a:cxnLst/>
              <a:rect l="l" t="t" r="r" b="b"/>
              <a:pathLst>
                <a:path w="12050" h="6978" extrusionOk="0">
                  <a:moveTo>
                    <a:pt x="6019" y="2275"/>
                  </a:moveTo>
                  <a:cubicBezTo>
                    <a:pt x="6555" y="2275"/>
                    <a:pt x="7090" y="2394"/>
                    <a:pt x="7501" y="2632"/>
                  </a:cubicBezTo>
                  <a:cubicBezTo>
                    <a:pt x="8323" y="3108"/>
                    <a:pt x="8323" y="3882"/>
                    <a:pt x="7513" y="4347"/>
                  </a:cubicBezTo>
                  <a:cubicBezTo>
                    <a:pt x="7102" y="4585"/>
                    <a:pt x="6567" y="4704"/>
                    <a:pt x="6031" y="4704"/>
                  </a:cubicBezTo>
                  <a:cubicBezTo>
                    <a:pt x="5495" y="4704"/>
                    <a:pt x="4959" y="4585"/>
                    <a:pt x="4548" y="4347"/>
                  </a:cubicBezTo>
                  <a:cubicBezTo>
                    <a:pt x="3727" y="3882"/>
                    <a:pt x="3727" y="3108"/>
                    <a:pt x="4537" y="2632"/>
                  </a:cubicBezTo>
                  <a:cubicBezTo>
                    <a:pt x="4947" y="2394"/>
                    <a:pt x="5483" y="2275"/>
                    <a:pt x="6019" y="2275"/>
                  </a:cubicBezTo>
                  <a:close/>
                  <a:moveTo>
                    <a:pt x="5084" y="1"/>
                  </a:moveTo>
                  <a:lnTo>
                    <a:pt x="3786" y="203"/>
                  </a:lnTo>
                  <a:lnTo>
                    <a:pt x="3679" y="1477"/>
                  </a:lnTo>
                  <a:cubicBezTo>
                    <a:pt x="3453" y="1560"/>
                    <a:pt x="3251" y="1656"/>
                    <a:pt x="3048" y="1775"/>
                  </a:cubicBezTo>
                  <a:cubicBezTo>
                    <a:pt x="2858" y="1894"/>
                    <a:pt x="2679" y="2013"/>
                    <a:pt x="2536" y="2144"/>
                  </a:cubicBezTo>
                  <a:lnTo>
                    <a:pt x="346" y="2203"/>
                  </a:lnTo>
                  <a:lnTo>
                    <a:pt x="0" y="2954"/>
                  </a:lnTo>
                  <a:lnTo>
                    <a:pt x="1846" y="3656"/>
                  </a:lnTo>
                  <a:cubicBezTo>
                    <a:pt x="1881" y="3966"/>
                    <a:pt x="2024" y="4275"/>
                    <a:pt x="2274" y="4561"/>
                  </a:cubicBezTo>
                  <a:lnTo>
                    <a:pt x="1274" y="5692"/>
                  </a:lnTo>
                  <a:lnTo>
                    <a:pt x="2227" y="6252"/>
                  </a:lnTo>
                  <a:lnTo>
                    <a:pt x="4191" y="5668"/>
                  </a:lnTo>
                  <a:cubicBezTo>
                    <a:pt x="4679" y="5811"/>
                    <a:pt x="5215" y="5894"/>
                    <a:pt x="5763" y="5918"/>
                  </a:cubicBezTo>
                  <a:lnTo>
                    <a:pt x="6965" y="6978"/>
                  </a:lnTo>
                  <a:lnTo>
                    <a:pt x="8263" y="6775"/>
                  </a:lnTo>
                  <a:lnTo>
                    <a:pt x="8370" y="5513"/>
                  </a:lnTo>
                  <a:cubicBezTo>
                    <a:pt x="8585" y="5418"/>
                    <a:pt x="8799" y="5323"/>
                    <a:pt x="8989" y="5204"/>
                  </a:cubicBezTo>
                  <a:cubicBezTo>
                    <a:pt x="9192" y="5097"/>
                    <a:pt x="9359" y="4966"/>
                    <a:pt x="9513" y="4847"/>
                  </a:cubicBezTo>
                  <a:lnTo>
                    <a:pt x="11704" y="4775"/>
                  </a:lnTo>
                  <a:lnTo>
                    <a:pt x="12049" y="4025"/>
                  </a:lnTo>
                  <a:lnTo>
                    <a:pt x="10204" y="3335"/>
                  </a:lnTo>
                  <a:cubicBezTo>
                    <a:pt x="10168" y="3025"/>
                    <a:pt x="10013" y="2703"/>
                    <a:pt x="9775" y="2418"/>
                  </a:cubicBezTo>
                  <a:lnTo>
                    <a:pt x="10763" y="1287"/>
                  </a:lnTo>
                  <a:lnTo>
                    <a:pt x="9811" y="739"/>
                  </a:lnTo>
                  <a:lnTo>
                    <a:pt x="7858" y="1310"/>
                  </a:lnTo>
                  <a:cubicBezTo>
                    <a:pt x="7358" y="1179"/>
                    <a:pt x="6823" y="1096"/>
                    <a:pt x="6287" y="1072"/>
                  </a:cubicBezTo>
                  <a:lnTo>
                    <a:pt x="5084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Google Shape;1181;p42">
            <a:extLst>
              <a:ext uri="{FF2B5EF4-FFF2-40B4-BE49-F238E27FC236}">
                <a16:creationId xmlns:a16="http://schemas.microsoft.com/office/drawing/2014/main" id="{844E392A-A4B7-E183-2AF4-F224DDA9D31C}"/>
              </a:ext>
            </a:extLst>
          </p:cNvPr>
          <p:cNvGrpSpPr/>
          <p:nvPr/>
        </p:nvGrpSpPr>
        <p:grpSpPr>
          <a:xfrm>
            <a:off x="6959778" y="1407279"/>
            <a:ext cx="969240" cy="1150800"/>
            <a:chOff x="1673102" y="2206764"/>
            <a:chExt cx="335575" cy="398435"/>
          </a:xfrm>
        </p:grpSpPr>
        <p:sp>
          <p:nvSpPr>
            <p:cNvPr id="111" name="Google Shape;1182;p42">
              <a:extLst>
                <a:ext uri="{FF2B5EF4-FFF2-40B4-BE49-F238E27FC236}">
                  <a16:creationId xmlns:a16="http://schemas.microsoft.com/office/drawing/2014/main" id="{8F73722F-1D7C-50F8-1257-0FE1B1381CBC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Google Shape;1183;p42">
              <a:extLst>
                <a:ext uri="{FF2B5EF4-FFF2-40B4-BE49-F238E27FC236}">
                  <a16:creationId xmlns:a16="http://schemas.microsoft.com/office/drawing/2014/main" id="{0F334F58-D6BF-C3D9-900A-AD8DDED0E0BB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Google Shape;1184;p42">
              <a:extLst>
                <a:ext uri="{FF2B5EF4-FFF2-40B4-BE49-F238E27FC236}">
                  <a16:creationId xmlns:a16="http://schemas.microsoft.com/office/drawing/2014/main" id="{8B0F317C-1108-2FB9-9551-44802794D9B0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Google Shape;1185;p42">
              <a:extLst>
                <a:ext uri="{FF2B5EF4-FFF2-40B4-BE49-F238E27FC236}">
                  <a16:creationId xmlns:a16="http://schemas.microsoft.com/office/drawing/2014/main" id="{3C0C3567-6A7B-0317-5F24-C7A6460E3060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Google Shape;1186;p42">
              <a:extLst>
                <a:ext uri="{FF2B5EF4-FFF2-40B4-BE49-F238E27FC236}">
                  <a16:creationId xmlns:a16="http://schemas.microsoft.com/office/drawing/2014/main" id="{E77928A1-7386-507A-E1B5-B39BE87CC516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Google Shape;1187;p42">
              <a:extLst>
                <a:ext uri="{FF2B5EF4-FFF2-40B4-BE49-F238E27FC236}">
                  <a16:creationId xmlns:a16="http://schemas.microsoft.com/office/drawing/2014/main" id="{13BE489B-17CD-FB18-B37A-F7F29C60A0C7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Google Shape;1188;p42">
              <a:extLst>
                <a:ext uri="{FF2B5EF4-FFF2-40B4-BE49-F238E27FC236}">
                  <a16:creationId xmlns:a16="http://schemas.microsoft.com/office/drawing/2014/main" id="{A18ADC47-B26C-E1EE-18AF-EDAEA8EFD7EF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Google Shape;354;p36">
            <a:extLst>
              <a:ext uri="{FF2B5EF4-FFF2-40B4-BE49-F238E27FC236}">
                <a16:creationId xmlns:a16="http://schemas.microsoft.com/office/drawing/2014/main" id="{AA06C729-87DC-F6B3-73B8-300E95198130}"/>
              </a:ext>
            </a:extLst>
          </p:cNvPr>
          <p:cNvSpPr txBox="1">
            <a:spLocks/>
          </p:cNvSpPr>
          <p:nvPr/>
        </p:nvSpPr>
        <p:spPr>
          <a:xfrm>
            <a:off x="461815" y="9893"/>
            <a:ext cx="8429700" cy="8610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accent6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Crear 3 tablas y crear una consulta SQL que muestra el uso de INNER JOIN.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DC3DC8-E774-BBD3-6D08-2E37A53D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650" y="901942"/>
            <a:ext cx="5277015" cy="1962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F6AC6E-5B9E-CDC4-5FFB-6FA4F7EE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1592" y="2959676"/>
            <a:ext cx="4964204" cy="1404242"/>
          </a:xfrm>
          <a:prstGeom prst="rect">
            <a:avLst/>
          </a:prstGeom>
        </p:spPr>
      </p:pic>
      <p:pic>
        <p:nvPicPr>
          <p:cNvPr id="230" name="Imagen 229">
            <a:extLst>
              <a:ext uri="{FF2B5EF4-FFF2-40B4-BE49-F238E27FC236}">
                <a16:creationId xmlns:a16="http://schemas.microsoft.com/office/drawing/2014/main" id="{8DC9964F-3597-14AD-01F3-4BDF606E7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822" y="4468188"/>
            <a:ext cx="361235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0112"/>
      </p:ext>
    </p:extLst>
  </p:cSld>
  <p:clrMapOvr>
    <a:masterClrMapping/>
  </p:clrMapOvr>
</p:sld>
</file>

<file path=ppt/theme/theme1.xml><?xml version="1.0" encoding="utf-8"?>
<a:theme xmlns:a="http://schemas.openxmlformats.org/drawingml/2006/main" name="Global Technology Investments Project Proposal by Slidesgo">
  <a:themeElements>
    <a:clrScheme name="Simple Light">
      <a:dk1>
        <a:srgbClr val="97ACDE"/>
      </a:dk1>
      <a:lt1>
        <a:srgbClr val="050B31"/>
      </a:lt1>
      <a:dk2>
        <a:srgbClr val="322457"/>
      </a:dk2>
      <a:lt2>
        <a:srgbClr val="57428A"/>
      </a:lt2>
      <a:accent1>
        <a:srgbClr val="A1FFF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575</Words>
  <Application>Microsoft Office PowerPoint</Application>
  <PresentationFormat>Presentación en pantalla (16:9)</PresentationFormat>
  <Paragraphs>50</Paragraphs>
  <Slides>22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4" baseType="lpstr">
      <vt:lpstr>Arial</vt:lpstr>
      <vt:lpstr>Bebas Neue</vt:lpstr>
      <vt:lpstr>Times New Roman</vt:lpstr>
      <vt:lpstr>Chivo</vt:lpstr>
      <vt:lpstr>Roboto Condensed Light</vt:lpstr>
      <vt:lpstr>Rockwell Extra Bold</vt:lpstr>
      <vt:lpstr>Fahkwang</vt:lpstr>
      <vt:lpstr>Calibri</vt:lpstr>
      <vt:lpstr>Arimo</vt:lpstr>
      <vt:lpstr>Algerian</vt:lpstr>
      <vt:lpstr>Oswald ExtraLight</vt:lpstr>
      <vt:lpstr>Global Technology Investments Project Proposal by Slidesgo</vt:lpstr>
      <vt:lpstr>hito 3</vt:lpstr>
      <vt:lpstr>Presentación de PowerPoint</vt:lpstr>
      <vt:lpstr>Adjuntar el diagrama E-R GENERADO por su editor (DATAGRIP o SQL SERVER MANAGEMENTS STUDIO)</vt:lpstr>
      <vt:lpstr>Que es DDL y DML, adicionalmente muestra un ejemplo en la base de datos UNIFRANZITOS.</vt:lpstr>
      <vt:lpstr>Que significa PRIMARY KEY y FOREIGN KEY. </vt:lpstr>
      <vt:lpstr>Defina que es una TABLA y el uso de IDENTITY.</vt:lpstr>
      <vt:lpstr>Para que se utiliza la clausula WHERE y para que se utiliza la Instrucción INNER JOIN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3</dc:title>
  <dc:creator>MAQ</dc:creator>
  <cp:lastModifiedBy>MAQ</cp:lastModifiedBy>
  <cp:revision>4</cp:revision>
  <dcterms:modified xsi:type="dcterms:W3CDTF">2022-10-24T23:14:55Z</dcterms:modified>
</cp:coreProperties>
</file>